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7" r:id="rId3"/>
    <p:sldId id="286" r:id="rId4"/>
    <p:sldId id="257" r:id="rId5"/>
    <p:sldId id="291" r:id="rId6"/>
    <p:sldId id="261" r:id="rId7"/>
    <p:sldId id="279" r:id="rId8"/>
    <p:sldId id="268" r:id="rId9"/>
    <p:sldId id="273" r:id="rId10"/>
    <p:sldId id="292" r:id="rId11"/>
    <p:sldId id="277" r:id="rId12"/>
    <p:sldId id="276" r:id="rId13"/>
    <p:sldId id="278" r:id="rId14"/>
    <p:sldId id="275" r:id="rId15"/>
    <p:sldId id="301" r:id="rId16"/>
    <p:sldId id="280" r:id="rId17"/>
    <p:sldId id="294" r:id="rId18"/>
    <p:sldId id="263" r:id="rId19"/>
    <p:sldId id="296" r:id="rId20"/>
    <p:sldId id="298" r:id="rId21"/>
    <p:sldId id="297" r:id="rId22"/>
    <p:sldId id="299" r:id="rId23"/>
    <p:sldId id="300" r:id="rId24"/>
    <p:sldId id="284" r:id="rId25"/>
    <p:sldId id="271" r:id="rId26"/>
    <p:sldId id="287" r:id="rId27"/>
    <p:sldId id="272" r:id="rId28"/>
    <p:sldId id="295" r:id="rId29"/>
    <p:sldId id="269" r:id="rId30"/>
    <p:sldId id="264" r:id="rId31"/>
    <p:sldId id="270"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FBB51D-F1AF-96E7-6818-36F80FDFF9B6}" name="Meegan Soulsby" initials="MS" userId="S::msou665@uoa.auckland.ac.nz::09cab71f-263c-43b9-80de-03e076752948" providerId="AD"/>
  <p188:author id="{F3FAA990-6ED4-2951-2D73-F110764C45DF}" name="Kareen Urrutia Estevez" initials="" userId="S::kurr472@UoA.auckland.ac.nz::8874150a-5201-4944-897e-029d21b6cd55" providerId="AD"/>
  <p188:author id="{B48DA4D2-B157-7BB3-E072-381B99D6B406}" name="Sebastian Manning" initials="SM" userId="S::sman559@uoa.auckland.ac.nz::fd912129-243e-4b8f-8aeb-84cf9caa02d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83E69"/>
    <a:srgbClr val="0000FE"/>
    <a:srgbClr val="F70605"/>
    <a:srgbClr val="00FF01"/>
    <a:srgbClr val="DEA247"/>
    <a:srgbClr val="EEF163"/>
    <a:srgbClr val="518C30"/>
    <a:srgbClr val="4C62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5A1B1-96BF-8F08-1197-6659870293B5}" v="475" dt="2023-10-08T10:15:47.080"/>
    <p1510:client id="{403DBFFD-4D1F-4E29-2F6D-D79C339940FE}" v="352" dt="2023-10-08T08:52:41.004"/>
    <p1510:client id="{4284E256-021D-A704-563F-538B101DD3EB}" v="240" dt="2023-10-08T05:58:02.305"/>
    <p1510:client id="{57DEA2AC-59B2-384A-035F-24C6E84A4759}" v="73" dt="2023-10-08T06:38:24.133"/>
    <p1510:client id="{66B545CA-C6CA-47B0-AF58-03B2D74F3E7F}" v="7" dt="2023-10-08T19:54:10.002"/>
    <p1510:client id="{7DBD957F-0515-D59E-15DA-567552C8E15E}" v="10" dt="2023-10-08T19:12:17.125"/>
    <p1510:client id="{894F0549-C1FC-B8AD-F1E1-5C957E4A9278}" v="11" dt="2023-10-08T20:25:11.566"/>
    <p1510:client id="{AB5D56DC-AC39-6035-A9FD-5F1E840E9064}" v="186" dt="2023-10-08T21:05:36.724"/>
    <p1510:client id="{ADA945D1-2189-B94A-4E65-EBB1BC0DC441}" v="12" dt="2023-10-08T20:49:13.948"/>
    <p1510:client id="{D246C073-ADCF-63CC-88F5-3C635CB893BF}" v="749" dt="2023-10-08T21:34:03.773"/>
    <p1510:client id="{EBC5CF8E-D2BC-7D47-B7E9-97A4A223E82F}" v="1244" dt="2023-10-08T20:33:15.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e Ploeg" userId="S::kplo373@uoa.auckland.ac.nz::310df4e0-7c1c-4818-9424-64c06a160f24" providerId="AD" clId="Web-{4C470BE0-029C-CF62-6754-65F9EB455903}"/>
    <pc:docChg chg="modSld">
      <pc:chgData name="Kate Ploeg" userId="S::kplo373@uoa.auckland.ac.nz::310df4e0-7c1c-4818-9424-64c06a160f24" providerId="AD" clId="Web-{4C470BE0-029C-CF62-6754-65F9EB455903}" dt="2023-10-05T20:14:21.348" v="141"/>
      <pc:docMkLst>
        <pc:docMk/>
      </pc:docMkLst>
      <pc:sldChg chg="modSp modNotes">
        <pc:chgData name="Kate Ploeg" userId="S::kplo373@uoa.auckland.ac.nz::310df4e0-7c1c-4818-9424-64c06a160f24" providerId="AD" clId="Web-{4C470BE0-029C-CF62-6754-65F9EB455903}" dt="2023-10-05T20:14:21.348" v="141"/>
        <pc:sldMkLst>
          <pc:docMk/>
          <pc:sldMk cId="4226594744" sldId="271"/>
        </pc:sldMkLst>
        <pc:spChg chg="mod">
          <ac:chgData name="Kate Ploeg" userId="S::kplo373@uoa.auckland.ac.nz::310df4e0-7c1c-4818-9424-64c06a160f24" providerId="AD" clId="Web-{4C470BE0-029C-CF62-6754-65F9EB455903}" dt="2023-10-05T20:02:13.876" v="1" actId="1076"/>
          <ac:spMkLst>
            <pc:docMk/>
            <pc:sldMk cId="4226594744" sldId="271"/>
            <ac:spMk id="3" creationId="{FB2F1A41-BDB3-5E3F-0817-CF50CD2A99B6}"/>
          </ac:spMkLst>
        </pc:spChg>
        <pc:spChg chg="mod">
          <ac:chgData name="Kate Ploeg" userId="S::kplo373@uoa.auckland.ac.nz::310df4e0-7c1c-4818-9424-64c06a160f24" providerId="AD" clId="Web-{4C470BE0-029C-CF62-6754-65F9EB455903}" dt="2023-10-05T20:10:31.873" v="88" actId="20577"/>
          <ac:spMkLst>
            <pc:docMk/>
            <pc:sldMk cId="4226594744" sldId="271"/>
            <ac:spMk id="5" creationId="{78ACC5E4-D79B-5F2E-63E0-BF60BB2D6EE7}"/>
          </ac:spMkLst>
        </pc:spChg>
      </pc:sldChg>
      <pc:sldChg chg="modSp">
        <pc:chgData name="Kate Ploeg" userId="S::kplo373@uoa.auckland.ac.nz::310df4e0-7c1c-4818-9424-64c06a160f24" providerId="AD" clId="Web-{4C470BE0-029C-CF62-6754-65F9EB455903}" dt="2023-10-05T20:07:33.884" v="41" actId="20577"/>
        <pc:sldMkLst>
          <pc:docMk/>
          <pc:sldMk cId="1659349028" sldId="287"/>
        </pc:sldMkLst>
        <pc:spChg chg="mod">
          <ac:chgData name="Kate Ploeg" userId="S::kplo373@uoa.auckland.ac.nz::310df4e0-7c1c-4818-9424-64c06a160f24" providerId="AD" clId="Web-{4C470BE0-029C-CF62-6754-65F9EB455903}" dt="2023-10-05T20:07:33.884" v="41" actId="20577"/>
          <ac:spMkLst>
            <pc:docMk/>
            <pc:sldMk cId="1659349028" sldId="287"/>
            <ac:spMk id="5" creationId="{78ACC5E4-D79B-5F2E-63E0-BF60BB2D6EE7}"/>
          </ac:spMkLst>
        </pc:spChg>
      </pc:sldChg>
    </pc:docChg>
  </pc:docChgLst>
  <pc:docChgLst>
    <pc:chgData name="Sebastian Manning" userId="S::sman559@uoa.auckland.ac.nz::fd912129-243e-4b8f-8aeb-84cf9caa02de" providerId="AD" clId="Web-{D2FE223A-89A3-44E6-3A26-261A1B868745}"/>
    <pc:docChg chg="addSld modSld sldOrd">
      <pc:chgData name="Sebastian Manning" userId="S::sman559@uoa.auckland.ac.nz::fd912129-243e-4b8f-8aeb-84cf9caa02de" providerId="AD" clId="Web-{D2FE223A-89A3-44E6-3A26-261A1B868745}" dt="2023-10-06T08:20:40.482" v="374"/>
      <pc:docMkLst>
        <pc:docMk/>
      </pc:docMkLst>
      <pc:sldChg chg="addSp modSp modNotes">
        <pc:chgData name="Sebastian Manning" userId="S::sman559@uoa.auckland.ac.nz::fd912129-243e-4b8f-8aeb-84cf9caa02de" providerId="AD" clId="Web-{D2FE223A-89A3-44E6-3A26-261A1B868745}" dt="2023-10-06T08:13:47.876" v="292" actId="1076"/>
        <pc:sldMkLst>
          <pc:docMk/>
          <pc:sldMk cId="2388011240" sldId="281"/>
        </pc:sldMkLst>
        <pc:spChg chg="add mod">
          <ac:chgData name="Sebastian Manning" userId="S::sman559@uoa.auckland.ac.nz::fd912129-243e-4b8f-8aeb-84cf9caa02de" providerId="AD" clId="Web-{D2FE223A-89A3-44E6-3A26-261A1B868745}" dt="2023-10-06T08:13:47.876" v="292" actId="1076"/>
          <ac:spMkLst>
            <pc:docMk/>
            <pc:sldMk cId="2388011240" sldId="281"/>
            <ac:spMk id="5" creationId="{0A562D7C-C0AE-E9D4-A646-2C3FDC5FFDE8}"/>
          </ac:spMkLst>
        </pc:spChg>
      </pc:sldChg>
      <pc:sldChg chg="modSp">
        <pc:chgData name="Sebastian Manning" userId="S::sman559@uoa.auckland.ac.nz::fd912129-243e-4b8f-8aeb-84cf9caa02de" providerId="AD" clId="Web-{D2FE223A-89A3-44E6-3A26-261A1B868745}" dt="2023-10-06T08:10:33.055" v="253" actId="20577"/>
        <pc:sldMkLst>
          <pc:docMk/>
          <pc:sldMk cId="1281969189" sldId="283"/>
        </pc:sldMkLst>
        <pc:spChg chg="mod">
          <ac:chgData name="Sebastian Manning" userId="S::sman559@uoa.auckland.ac.nz::fd912129-243e-4b8f-8aeb-84cf9caa02de" providerId="AD" clId="Web-{D2FE223A-89A3-44E6-3A26-261A1B868745}" dt="2023-10-06T08:10:33.055" v="253" actId="20577"/>
          <ac:spMkLst>
            <pc:docMk/>
            <pc:sldMk cId="1281969189" sldId="283"/>
            <ac:spMk id="22" creationId="{5C6B1878-2096-9880-8F0C-267C0A768687}"/>
          </ac:spMkLst>
        </pc:spChg>
      </pc:sldChg>
      <pc:sldChg chg="addSp delSp modSp modNotes">
        <pc:chgData name="Sebastian Manning" userId="S::sman559@uoa.auckland.ac.nz::fd912129-243e-4b8f-8aeb-84cf9caa02de" providerId="AD" clId="Web-{D2FE223A-89A3-44E6-3A26-261A1B868745}" dt="2023-10-06T07:57:01.807" v="87"/>
        <pc:sldMkLst>
          <pc:docMk/>
          <pc:sldMk cId="2302813270" sldId="284"/>
        </pc:sldMkLst>
        <pc:spChg chg="add del mod">
          <ac:chgData name="Sebastian Manning" userId="S::sman559@uoa.auckland.ac.nz::fd912129-243e-4b8f-8aeb-84cf9caa02de" providerId="AD" clId="Web-{D2FE223A-89A3-44E6-3A26-261A1B868745}" dt="2023-10-06T07:53:54.034" v="36"/>
          <ac:spMkLst>
            <pc:docMk/>
            <pc:sldMk cId="2302813270" sldId="284"/>
            <ac:spMk id="11" creationId="{65BA1189-1B0B-D4E6-0C35-99142873F249}"/>
          </ac:spMkLst>
        </pc:spChg>
        <pc:spChg chg="mod">
          <ac:chgData name="Sebastian Manning" userId="S::sman559@uoa.auckland.ac.nz::fd912129-243e-4b8f-8aeb-84cf9caa02de" providerId="AD" clId="Web-{D2FE223A-89A3-44E6-3A26-261A1B868745}" dt="2023-10-06T07:54:55.083" v="50" actId="1076"/>
          <ac:spMkLst>
            <pc:docMk/>
            <pc:sldMk cId="2302813270" sldId="284"/>
            <ac:spMk id="13" creationId="{760DD732-A059-26FB-3D70-CF65393F926C}"/>
          </ac:spMkLst>
        </pc:spChg>
        <pc:spChg chg="mod">
          <ac:chgData name="Sebastian Manning" userId="S::sman559@uoa.auckland.ac.nz::fd912129-243e-4b8f-8aeb-84cf9caa02de" providerId="AD" clId="Web-{D2FE223A-89A3-44E6-3A26-261A1B868745}" dt="2023-10-06T07:54:51.395" v="49" actId="1076"/>
          <ac:spMkLst>
            <pc:docMk/>
            <pc:sldMk cId="2302813270" sldId="284"/>
            <ac:spMk id="14" creationId="{374A2029-EC2B-4C97-BDEA-F14C9EF0E6EE}"/>
          </ac:spMkLst>
        </pc:spChg>
        <pc:picChg chg="add mod">
          <ac:chgData name="Sebastian Manning" userId="S::sman559@uoa.auckland.ac.nz::fd912129-243e-4b8f-8aeb-84cf9caa02de" providerId="AD" clId="Web-{D2FE223A-89A3-44E6-3A26-261A1B868745}" dt="2023-10-06T07:54:45.114" v="47" actId="1076"/>
          <ac:picMkLst>
            <pc:docMk/>
            <pc:sldMk cId="2302813270" sldId="284"/>
            <ac:picMk id="5" creationId="{F93AF33B-173B-80F6-1464-B586C754DF1C}"/>
          </ac:picMkLst>
        </pc:picChg>
        <pc:picChg chg="del">
          <ac:chgData name="Sebastian Manning" userId="S::sman559@uoa.auckland.ac.nz::fd912129-243e-4b8f-8aeb-84cf9caa02de" providerId="AD" clId="Web-{D2FE223A-89A3-44E6-3A26-261A1B868745}" dt="2023-10-06T07:53:50.941" v="35"/>
          <ac:picMkLst>
            <pc:docMk/>
            <pc:sldMk cId="2302813270" sldId="284"/>
            <ac:picMk id="6" creationId="{248B697D-6FFA-B4C3-D4DB-505563F38EEF}"/>
          </ac:picMkLst>
        </pc:picChg>
        <pc:picChg chg="add mod">
          <ac:chgData name="Sebastian Manning" userId="S::sman559@uoa.auckland.ac.nz::fd912129-243e-4b8f-8aeb-84cf9caa02de" providerId="AD" clId="Web-{D2FE223A-89A3-44E6-3A26-261A1B868745}" dt="2023-10-06T07:54:26.723" v="43" actId="1076"/>
          <ac:picMkLst>
            <pc:docMk/>
            <pc:sldMk cId="2302813270" sldId="284"/>
            <ac:picMk id="7" creationId="{D1C543BF-6221-539C-C91E-58D9771C2AE4}"/>
          </ac:picMkLst>
        </pc:picChg>
        <pc:picChg chg="del">
          <ac:chgData name="Sebastian Manning" userId="S::sman559@uoa.auckland.ac.nz::fd912129-243e-4b8f-8aeb-84cf9caa02de" providerId="AD" clId="Web-{D2FE223A-89A3-44E6-3A26-261A1B868745}" dt="2023-10-06T07:52:22.079" v="0"/>
          <ac:picMkLst>
            <pc:docMk/>
            <pc:sldMk cId="2302813270" sldId="284"/>
            <ac:picMk id="8" creationId="{0EDEAA7D-8781-A3F9-80AB-92561A67DC03}"/>
          </ac:picMkLst>
        </pc:picChg>
        <pc:picChg chg="del">
          <ac:chgData name="Sebastian Manning" userId="S::sman559@uoa.auckland.ac.nz::fd912129-243e-4b8f-8aeb-84cf9caa02de" providerId="AD" clId="Web-{D2FE223A-89A3-44E6-3A26-261A1B868745}" dt="2023-10-06T07:54:02.628" v="40"/>
          <ac:picMkLst>
            <pc:docMk/>
            <pc:sldMk cId="2302813270" sldId="284"/>
            <ac:picMk id="10" creationId="{CB7661D5-78D4-AD39-F216-FD63AAD95DAA}"/>
          </ac:picMkLst>
        </pc:picChg>
        <pc:picChg chg="del">
          <ac:chgData name="Sebastian Manning" userId="S::sman559@uoa.auckland.ac.nz::fd912129-243e-4b8f-8aeb-84cf9caa02de" providerId="AD" clId="Web-{D2FE223A-89A3-44E6-3A26-261A1B868745}" dt="2023-10-06T07:53:34.362" v="29"/>
          <ac:picMkLst>
            <pc:docMk/>
            <pc:sldMk cId="2302813270" sldId="284"/>
            <ac:picMk id="12" creationId="{64C29547-E533-EE53-1C43-B27A3F27FD8D}"/>
          </ac:picMkLst>
        </pc:picChg>
      </pc:sldChg>
      <pc:sldChg chg="addSp delSp modSp modNotes">
        <pc:chgData name="Sebastian Manning" userId="S::sman559@uoa.auckland.ac.nz::fd912129-243e-4b8f-8aeb-84cf9caa02de" providerId="AD" clId="Web-{D2FE223A-89A3-44E6-3A26-261A1B868745}" dt="2023-10-06T08:18:21.337" v="365"/>
        <pc:sldMkLst>
          <pc:docMk/>
          <pc:sldMk cId="1202756776" sldId="285"/>
        </pc:sldMkLst>
        <pc:spChg chg="add del mod">
          <ac:chgData name="Sebastian Manning" userId="S::sman559@uoa.auckland.ac.nz::fd912129-243e-4b8f-8aeb-84cf9caa02de" providerId="AD" clId="Web-{D2FE223A-89A3-44E6-3A26-261A1B868745}" dt="2023-10-06T07:57:11.011" v="90"/>
          <ac:spMkLst>
            <pc:docMk/>
            <pc:sldMk cId="1202756776" sldId="285"/>
            <ac:spMk id="6" creationId="{16DFA242-B86A-251B-CF47-26B4ABB7342F}"/>
          </ac:spMkLst>
        </pc:spChg>
        <pc:spChg chg="add del mod">
          <ac:chgData name="Sebastian Manning" userId="S::sman559@uoa.auckland.ac.nz::fd912129-243e-4b8f-8aeb-84cf9caa02de" providerId="AD" clId="Web-{D2FE223A-89A3-44E6-3A26-261A1B868745}" dt="2023-10-06T08:00:31.694" v="130"/>
          <ac:spMkLst>
            <pc:docMk/>
            <pc:sldMk cId="1202756776" sldId="285"/>
            <ac:spMk id="8" creationId="{58AF02A3-2C81-61A4-C4C3-CC056CB51C9D}"/>
          </ac:spMkLst>
        </pc:spChg>
        <pc:spChg chg="add del mod">
          <ac:chgData name="Sebastian Manning" userId="S::sman559@uoa.auckland.ac.nz::fd912129-243e-4b8f-8aeb-84cf9caa02de" providerId="AD" clId="Web-{D2FE223A-89A3-44E6-3A26-261A1B868745}" dt="2023-10-06T08:00:34.616" v="132"/>
          <ac:spMkLst>
            <pc:docMk/>
            <pc:sldMk cId="1202756776" sldId="285"/>
            <ac:spMk id="10" creationId="{4EE4EFE4-B6A0-C8DF-040A-2EB31752C2DB}"/>
          </ac:spMkLst>
        </pc:spChg>
        <pc:spChg chg="mod">
          <ac:chgData name="Sebastian Manning" userId="S::sman559@uoa.auckland.ac.nz::fd912129-243e-4b8f-8aeb-84cf9caa02de" providerId="AD" clId="Web-{D2FE223A-89A3-44E6-3A26-261A1B868745}" dt="2023-10-06T07:59:26.489" v="117" actId="1076"/>
          <ac:spMkLst>
            <pc:docMk/>
            <pc:sldMk cId="1202756776" sldId="285"/>
            <ac:spMk id="13" creationId="{760DD732-A059-26FB-3D70-CF65393F926C}"/>
          </ac:spMkLst>
        </pc:spChg>
        <pc:spChg chg="mod">
          <ac:chgData name="Sebastian Manning" userId="S::sman559@uoa.auckland.ac.nz::fd912129-243e-4b8f-8aeb-84cf9caa02de" providerId="AD" clId="Web-{D2FE223A-89A3-44E6-3A26-261A1B868745}" dt="2023-10-06T07:59:32.302" v="118" actId="1076"/>
          <ac:spMkLst>
            <pc:docMk/>
            <pc:sldMk cId="1202756776" sldId="285"/>
            <ac:spMk id="14" creationId="{374A2029-EC2B-4C97-BDEA-F14C9EF0E6EE}"/>
          </ac:spMkLst>
        </pc:spChg>
        <pc:picChg chg="add del mod">
          <ac:chgData name="Sebastian Manning" userId="S::sman559@uoa.auckland.ac.nz::fd912129-243e-4b8f-8aeb-84cf9caa02de" providerId="AD" clId="Web-{D2FE223A-89A3-44E6-3A26-261A1B868745}" dt="2023-10-06T08:00:32.538" v="131"/>
          <ac:picMkLst>
            <pc:docMk/>
            <pc:sldMk cId="1202756776" sldId="285"/>
            <ac:picMk id="7" creationId="{F20CF47C-B5EA-4C9B-D83D-BE9461B780A4}"/>
          </ac:picMkLst>
        </pc:picChg>
        <pc:picChg chg="del">
          <ac:chgData name="Sebastian Manning" userId="S::sman559@uoa.auckland.ac.nz::fd912129-243e-4b8f-8aeb-84cf9caa02de" providerId="AD" clId="Web-{D2FE223A-89A3-44E6-3A26-261A1B868745}" dt="2023-10-06T07:57:08.136" v="88"/>
          <ac:picMkLst>
            <pc:docMk/>
            <pc:sldMk cId="1202756776" sldId="285"/>
            <ac:picMk id="9" creationId="{C4D3E312-266C-A7F9-26D7-B14EDC357A23}"/>
          </ac:picMkLst>
        </pc:picChg>
        <pc:picChg chg="add mod">
          <ac:chgData name="Sebastian Manning" userId="S::sman559@uoa.auckland.ac.nz::fd912129-243e-4b8f-8aeb-84cf9caa02de" providerId="AD" clId="Web-{D2FE223A-89A3-44E6-3A26-261A1B868745}" dt="2023-10-06T07:59:22.849" v="116" actId="1076"/>
          <ac:picMkLst>
            <pc:docMk/>
            <pc:sldMk cId="1202756776" sldId="285"/>
            <ac:picMk id="11" creationId="{9EBCD34A-0D31-F725-9F12-8EE69E7E04A0}"/>
          </ac:picMkLst>
        </pc:picChg>
        <pc:picChg chg="add mod">
          <ac:chgData name="Sebastian Manning" userId="S::sman559@uoa.auckland.ac.nz::fd912129-243e-4b8f-8aeb-84cf9caa02de" providerId="AD" clId="Web-{D2FE223A-89A3-44E6-3A26-261A1B868745}" dt="2023-10-06T07:59:52.928" v="121" actId="14100"/>
          <ac:picMkLst>
            <pc:docMk/>
            <pc:sldMk cId="1202756776" sldId="285"/>
            <ac:picMk id="12" creationId="{ACE77396-952A-3F93-8EE6-59134C0322DC}"/>
          </ac:picMkLst>
        </pc:picChg>
        <pc:picChg chg="del">
          <ac:chgData name="Sebastian Manning" userId="S::sman559@uoa.auckland.ac.nz::fd912129-243e-4b8f-8aeb-84cf9caa02de" providerId="AD" clId="Web-{D2FE223A-89A3-44E6-3A26-261A1B868745}" dt="2023-10-06T07:57:11.636" v="91"/>
          <ac:picMkLst>
            <pc:docMk/>
            <pc:sldMk cId="1202756776" sldId="285"/>
            <ac:picMk id="15" creationId="{1E07C294-5B4E-2222-83AC-1D1884302F3A}"/>
          </ac:picMkLst>
        </pc:picChg>
        <pc:picChg chg="del">
          <ac:chgData name="Sebastian Manning" userId="S::sman559@uoa.auckland.ac.nz::fd912129-243e-4b8f-8aeb-84cf9caa02de" providerId="AD" clId="Web-{D2FE223A-89A3-44E6-3A26-261A1B868745}" dt="2023-10-06T07:57:08.511" v="89"/>
          <ac:picMkLst>
            <pc:docMk/>
            <pc:sldMk cId="1202756776" sldId="285"/>
            <ac:picMk id="17" creationId="{F744BF12-E400-B8E4-86AF-51EC85E29DA8}"/>
          </ac:picMkLst>
        </pc:picChg>
        <pc:picChg chg="del">
          <ac:chgData name="Sebastian Manning" userId="S::sman559@uoa.auckland.ac.nz::fd912129-243e-4b8f-8aeb-84cf9caa02de" providerId="AD" clId="Web-{D2FE223A-89A3-44E6-3A26-261A1B868745}" dt="2023-10-06T07:57:12.042" v="92"/>
          <ac:picMkLst>
            <pc:docMk/>
            <pc:sldMk cId="1202756776" sldId="285"/>
            <ac:picMk id="19" creationId="{46BAFEAB-EBBE-F6DA-6A1F-BECC007EBE34}"/>
          </ac:picMkLst>
        </pc:picChg>
      </pc:sldChg>
      <pc:sldChg chg="addSp delSp modSp new">
        <pc:chgData name="Sebastian Manning" userId="S::sman559@uoa.auckland.ac.nz::fd912129-243e-4b8f-8aeb-84cf9caa02de" providerId="AD" clId="Web-{D2FE223A-89A3-44E6-3A26-261A1B868745}" dt="2023-10-06T08:11:52.620" v="271" actId="1076"/>
        <pc:sldMkLst>
          <pc:docMk/>
          <pc:sldMk cId="3767597571" sldId="288"/>
        </pc:sldMkLst>
        <pc:spChg chg="del mod">
          <ac:chgData name="Sebastian Manning" userId="S::sman559@uoa.auckland.ac.nz::fd912129-243e-4b8f-8aeb-84cf9caa02de" providerId="AD" clId="Web-{D2FE223A-89A3-44E6-3A26-261A1B868745}" dt="2023-10-06T08:11:34.963" v="262"/>
          <ac:spMkLst>
            <pc:docMk/>
            <pc:sldMk cId="3767597571" sldId="288"/>
            <ac:spMk id="2" creationId="{A22A9885-A4CC-B7A9-D2F2-B74158290B39}"/>
          </ac:spMkLst>
        </pc:spChg>
        <pc:spChg chg="del">
          <ac:chgData name="Sebastian Manning" userId="S::sman559@uoa.auckland.ac.nz::fd912129-243e-4b8f-8aeb-84cf9caa02de" providerId="AD" clId="Web-{D2FE223A-89A3-44E6-3A26-261A1B868745}" dt="2023-10-06T08:00:08.522" v="123"/>
          <ac:spMkLst>
            <pc:docMk/>
            <pc:sldMk cId="3767597571" sldId="288"/>
            <ac:spMk id="3" creationId="{7BC73D7B-AECA-CBCA-7B46-D2F8B558221F}"/>
          </ac:spMkLst>
        </pc:spChg>
        <pc:spChg chg="add del mod">
          <ac:chgData name="Sebastian Manning" userId="S::sman559@uoa.auckland.ac.nz::fd912129-243e-4b8f-8aeb-84cf9caa02de" providerId="AD" clId="Web-{D2FE223A-89A3-44E6-3A26-261A1B868745}" dt="2023-10-06T08:00:26.038" v="129"/>
          <ac:spMkLst>
            <pc:docMk/>
            <pc:sldMk cId="3767597571" sldId="288"/>
            <ac:spMk id="20" creationId="{2E69CCDB-FC9B-58ED-AC1A-D1F929360A5D}"/>
          </ac:spMkLst>
        </pc:spChg>
        <pc:spChg chg="add del mod">
          <ac:chgData name="Sebastian Manning" userId="S::sman559@uoa.auckland.ac.nz::fd912129-243e-4b8f-8aeb-84cf9caa02de" providerId="AD" clId="Web-{D2FE223A-89A3-44E6-3A26-261A1B868745}" dt="2023-10-06T08:10:09.383" v="231"/>
          <ac:spMkLst>
            <pc:docMk/>
            <pc:sldMk cId="3767597571" sldId="288"/>
            <ac:spMk id="22" creationId="{0F8C449B-0E8E-388A-D361-B6810523D67B}"/>
          </ac:spMkLst>
        </pc:spChg>
        <pc:spChg chg="add del mod">
          <ac:chgData name="Sebastian Manning" userId="S::sman559@uoa.auckland.ac.nz::fd912129-243e-4b8f-8aeb-84cf9caa02de" providerId="AD" clId="Web-{D2FE223A-89A3-44E6-3A26-261A1B868745}" dt="2023-10-06T08:10:10.992" v="233"/>
          <ac:spMkLst>
            <pc:docMk/>
            <pc:sldMk cId="3767597571" sldId="288"/>
            <ac:spMk id="24" creationId="{5BCEF58D-6DFA-8A10-A784-0311C312AA39}"/>
          </ac:spMkLst>
        </pc:spChg>
        <pc:spChg chg="add del mod">
          <ac:chgData name="Sebastian Manning" userId="S::sman559@uoa.auckland.ac.nz::fd912129-243e-4b8f-8aeb-84cf9caa02de" providerId="AD" clId="Web-{D2FE223A-89A3-44E6-3A26-261A1B868745}" dt="2023-10-06T08:10:07.367" v="229"/>
          <ac:spMkLst>
            <pc:docMk/>
            <pc:sldMk cId="3767597571" sldId="288"/>
            <ac:spMk id="25" creationId="{F1096D15-D6BA-DEB7-3764-9CEA295BDE9E}"/>
          </ac:spMkLst>
        </pc:spChg>
        <pc:spChg chg="add del mod">
          <ac:chgData name="Sebastian Manning" userId="S::sman559@uoa.auckland.ac.nz::fd912129-243e-4b8f-8aeb-84cf9caa02de" providerId="AD" clId="Web-{D2FE223A-89A3-44E6-3A26-261A1B868745}" dt="2023-10-06T08:10:10.992" v="232"/>
          <ac:spMkLst>
            <pc:docMk/>
            <pc:sldMk cId="3767597571" sldId="288"/>
            <ac:spMk id="26" creationId="{12F4FA73-8205-F933-D0F7-BE20FE77F143}"/>
          </ac:spMkLst>
        </pc:spChg>
        <pc:spChg chg="add del mod">
          <ac:chgData name="Sebastian Manning" userId="S::sman559@uoa.auckland.ac.nz::fd912129-243e-4b8f-8aeb-84cf9caa02de" providerId="AD" clId="Web-{D2FE223A-89A3-44E6-3A26-261A1B868745}" dt="2023-10-06T08:11:47.089" v="270"/>
          <ac:spMkLst>
            <pc:docMk/>
            <pc:sldMk cId="3767597571" sldId="288"/>
            <ac:spMk id="30" creationId="{36470800-7F0A-DCEC-5219-F61F34222561}"/>
          </ac:spMkLst>
        </pc:spChg>
        <pc:spChg chg="add mod">
          <ac:chgData name="Sebastian Manning" userId="S::sman559@uoa.auckland.ac.nz::fd912129-243e-4b8f-8aeb-84cf9caa02de" providerId="AD" clId="Web-{D2FE223A-89A3-44E6-3A26-261A1B868745}" dt="2023-10-06T08:11:52.620" v="271" actId="1076"/>
          <ac:spMkLst>
            <pc:docMk/>
            <pc:sldMk cId="3767597571" sldId="288"/>
            <ac:spMk id="32" creationId="{F8988283-A40D-5992-E3DE-294C857A6C7D}"/>
          </ac:spMkLst>
        </pc:spChg>
        <pc:graphicFrameChg chg="add del mod ord modGraphic">
          <ac:chgData name="Sebastian Manning" userId="S::sman559@uoa.auckland.ac.nz::fd912129-243e-4b8f-8aeb-84cf9caa02de" providerId="AD" clId="Web-{D2FE223A-89A3-44E6-3A26-261A1B868745}" dt="2023-10-06T08:00:11.694" v="126"/>
          <ac:graphicFrameMkLst>
            <pc:docMk/>
            <pc:sldMk cId="3767597571" sldId="288"/>
            <ac:graphicFrameMk id="4" creationId="{69869317-F2A2-6997-9160-5A0AFB6BDA66}"/>
          </ac:graphicFrameMkLst>
        </pc:graphicFrameChg>
        <pc:picChg chg="add del mod">
          <ac:chgData name="Sebastian Manning" userId="S::sman559@uoa.auckland.ac.nz::fd912129-243e-4b8f-8aeb-84cf9caa02de" providerId="AD" clId="Web-{D2FE223A-89A3-44E6-3A26-261A1B868745}" dt="2023-10-06T08:10:04.555" v="228"/>
          <ac:picMkLst>
            <pc:docMk/>
            <pc:sldMk cId="3767597571" sldId="288"/>
            <ac:picMk id="12" creationId="{127CDB78-88AD-1E5A-55C6-63B1F429A72F}"/>
          </ac:picMkLst>
        </pc:picChg>
        <pc:picChg chg="add mod">
          <ac:chgData name="Sebastian Manning" userId="S::sman559@uoa.auckland.ac.nz::fd912129-243e-4b8f-8aeb-84cf9caa02de" providerId="AD" clId="Web-{D2FE223A-89A3-44E6-3A26-261A1B868745}" dt="2023-10-06T08:10:55.650" v="261" actId="1076"/>
          <ac:picMkLst>
            <pc:docMk/>
            <pc:sldMk cId="3767597571" sldId="288"/>
            <ac:picMk id="27" creationId="{C0DE6010-03B7-6677-8F9E-A4A0AEE78EF1}"/>
          </ac:picMkLst>
        </pc:picChg>
        <pc:picChg chg="add mod">
          <ac:chgData name="Sebastian Manning" userId="S::sman559@uoa.auckland.ac.nz::fd912129-243e-4b8f-8aeb-84cf9caa02de" providerId="AD" clId="Web-{D2FE223A-89A3-44E6-3A26-261A1B868745}" dt="2023-10-06T08:10:47.650" v="257" actId="1076"/>
          <ac:picMkLst>
            <pc:docMk/>
            <pc:sldMk cId="3767597571" sldId="288"/>
            <ac:picMk id="28" creationId="{506658B1-9868-8904-3748-6CD1BDF5619A}"/>
          </ac:picMkLst>
        </pc:picChg>
      </pc:sldChg>
      <pc:sldChg chg="addSp delSp modSp add replId modNotes">
        <pc:chgData name="Sebastian Manning" userId="S::sman559@uoa.auckland.ac.nz::fd912129-243e-4b8f-8aeb-84cf9caa02de" providerId="AD" clId="Web-{D2FE223A-89A3-44E6-3A26-261A1B868745}" dt="2023-10-06T08:20:40.482" v="374"/>
        <pc:sldMkLst>
          <pc:docMk/>
          <pc:sldMk cId="1419201598" sldId="289"/>
        </pc:sldMkLst>
        <pc:spChg chg="mod">
          <ac:chgData name="Sebastian Manning" userId="S::sman559@uoa.auckland.ac.nz::fd912129-243e-4b8f-8aeb-84cf9caa02de" providerId="AD" clId="Web-{D2FE223A-89A3-44E6-3A26-261A1B868745}" dt="2023-10-06T08:15:30.660" v="306" actId="1076"/>
          <ac:spMkLst>
            <pc:docMk/>
            <pc:sldMk cId="1419201598" sldId="289"/>
            <ac:spMk id="13" creationId="{760DD732-A059-26FB-3D70-CF65393F926C}"/>
          </ac:spMkLst>
        </pc:spChg>
        <pc:spChg chg="mod">
          <ac:chgData name="Sebastian Manning" userId="S::sman559@uoa.auckland.ac.nz::fd912129-243e-4b8f-8aeb-84cf9caa02de" providerId="AD" clId="Web-{D2FE223A-89A3-44E6-3A26-261A1B868745}" dt="2023-10-06T08:15:57.771" v="311" actId="1076"/>
          <ac:spMkLst>
            <pc:docMk/>
            <pc:sldMk cId="1419201598" sldId="289"/>
            <ac:spMk id="14" creationId="{374A2029-EC2B-4C97-BDEA-F14C9EF0E6EE}"/>
          </ac:spMkLst>
        </pc:spChg>
        <pc:picChg chg="add mod">
          <ac:chgData name="Sebastian Manning" userId="S::sman559@uoa.auckland.ac.nz::fd912129-243e-4b8f-8aeb-84cf9caa02de" providerId="AD" clId="Web-{D2FE223A-89A3-44E6-3A26-261A1B868745}" dt="2023-10-06T08:15:27.551" v="305" actId="1076"/>
          <ac:picMkLst>
            <pc:docMk/>
            <pc:sldMk cId="1419201598" sldId="289"/>
            <ac:picMk id="5" creationId="{CA404BDD-7A54-5FDE-1488-53D5D1FE5E45}"/>
          </ac:picMkLst>
        </pc:picChg>
        <pc:picChg chg="add mod">
          <ac:chgData name="Sebastian Manning" userId="S::sman559@uoa.auckland.ac.nz::fd912129-243e-4b8f-8aeb-84cf9caa02de" providerId="AD" clId="Web-{D2FE223A-89A3-44E6-3A26-261A1B868745}" dt="2023-10-06T08:15:54.239" v="310" actId="1076"/>
          <ac:picMkLst>
            <pc:docMk/>
            <pc:sldMk cId="1419201598" sldId="289"/>
            <ac:picMk id="6" creationId="{FA3DE405-1799-94CA-4E04-470FB01A3A28}"/>
          </ac:picMkLst>
        </pc:picChg>
        <pc:picChg chg="del">
          <ac:chgData name="Sebastian Manning" userId="S::sman559@uoa.auckland.ac.nz::fd912129-243e-4b8f-8aeb-84cf9caa02de" providerId="AD" clId="Web-{D2FE223A-89A3-44E6-3A26-261A1B868745}" dt="2023-10-06T08:14:44.331" v="294"/>
          <ac:picMkLst>
            <pc:docMk/>
            <pc:sldMk cId="1419201598" sldId="289"/>
            <ac:picMk id="11" creationId="{9EBCD34A-0D31-F725-9F12-8EE69E7E04A0}"/>
          </ac:picMkLst>
        </pc:picChg>
        <pc:picChg chg="del">
          <ac:chgData name="Sebastian Manning" userId="S::sman559@uoa.auckland.ac.nz::fd912129-243e-4b8f-8aeb-84cf9caa02de" providerId="AD" clId="Web-{D2FE223A-89A3-44E6-3A26-261A1B868745}" dt="2023-10-06T08:14:45.222" v="295"/>
          <ac:picMkLst>
            <pc:docMk/>
            <pc:sldMk cId="1419201598" sldId="289"/>
            <ac:picMk id="12" creationId="{ACE77396-952A-3F93-8EE6-59134C0322DC}"/>
          </ac:picMkLst>
        </pc:picChg>
      </pc:sldChg>
      <pc:sldChg chg="addSp delSp modSp add ord replId">
        <pc:chgData name="Sebastian Manning" userId="S::sman559@uoa.auckland.ac.nz::fd912129-243e-4b8f-8aeb-84cf9caa02de" providerId="AD" clId="Web-{D2FE223A-89A3-44E6-3A26-261A1B868745}" dt="2023-10-06T08:17:16.632" v="325" actId="1076"/>
        <pc:sldMkLst>
          <pc:docMk/>
          <pc:sldMk cId="3999502144" sldId="290"/>
        </pc:sldMkLst>
        <pc:spChg chg="mod">
          <ac:chgData name="Sebastian Manning" userId="S::sman559@uoa.auckland.ac.nz::fd912129-243e-4b8f-8aeb-84cf9caa02de" providerId="AD" clId="Web-{D2FE223A-89A3-44E6-3A26-261A1B868745}" dt="2023-10-06T08:16:14.552" v="314" actId="20577"/>
          <ac:spMkLst>
            <pc:docMk/>
            <pc:sldMk cId="3999502144" sldId="290"/>
            <ac:spMk id="2" creationId="{1E7BCB25-06C2-0153-2841-83811838C04F}"/>
          </ac:spMkLst>
        </pc:spChg>
        <pc:picChg chg="del">
          <ac:chgData name="Sebastian Manning" userId="S::sman559@uoa.auckland.ac.nz::fd912129-243e-4b8f-8aeb-84cf9caa02de" providerId="AD" clId="Web-{D2FE223A-89A3-44E6-3A26-261A1B868745}" dt="2023-10-06T08:16:20.631" v="315"/>
          <ac:picMkLst>
            <pc:docMk/>
            <pc:sldMk cId="3999502144" sldId="290"/>
            <ac:picMk id="5" creationId="{CA404BDD-7A54-5FDE-1488-53D5D1FE5E45}"/>
          </ac:picMkLst>
        </pc:picChg>
        <pc:picChg chg="del">
          <ac:chgData name="Sebastian Manning" userId="S::sman559@uoa.auckland.ac.nz::fd912129-243e-4b8f-8aeb-84cf9caa02de" providerId="AD" clId="Web-{D2FE223A-89A3-44E6-3A26-261A1B868745}" dt="2023-10-06T08:16:21.412" v="316"/>
          <ac:picMkLst>
            <pc:docMk/>
            <pc:sldMk cId="3999502144" sldId="290"/>
            <ac:picMk id="6" creationId="{FA3DE405-1799-94CA-4E04-470FB01A3A28}"/>
          </ac:picMkLst>
        </pc:picChg>
        <pc:picChg chg="add mod">
          <ac:chgData name="Sebastian Manning" userId="S::sman559@uoa.auckland.ac.nz::fd912129-243e-4b8f-8aeb-84cf9caa02de" providerId="AD" clId="Web-{D2FE223A-89A3-44E6-3A26-261A1B868745}" dt="2023-10-06T08:16:47.163" v="320" actId="1076"/>
          <ac:picMkLst>
            <pc:docMk/>
            <pc:sldMk cId="3999502144" sldId="290"/>
            <ac:picMk id="7" creationId="{771B8F4A-30CE-0368-9042-D29452A9F6B9}"/>
          </ac:picMkLst>
        </pc:picChg>
        <pc:picChg chg="add mod">
          <ac:chgData name="Sebastian Manning" userId="S::sman559@uoa.auckland.ac.nz::fd912129-243e-4b8f-8aeb-84cf9caa02de" providerId="AD" clId="Web-{D2FE223A-89A3-44E6-3A26-261A1B868745}" dt="2023-10-06T08:17:16.632" v="325" actId="1076"/>
          <ac:picMkLst>
            <pc:docMk/>
            <pc:sldMk cId="3999502144" sldId="290"/>
            <ac:picMk id="8" creationId="{BA86C243-519A-E1B4-C5A7-40F017AC0485}"/>
          </ac:picMkLst>
        </pc:picChg>
      </pc:sldChg>
    </pc:docChg>
  </pc:docChgLst>
  <pc:docChgLst>
    <pc:chgData name="Aqeel Munif" userId="S::amun830@uoa.auckland.ac.nz::4508ab0e-d014-474e-8e33-08e04754fcc6" providerId="AD" clId="Web-{691E26B8-DDB5-7175-259F-53DE434DAB3E}"/>
    <pc:docChg chg="modSld">
      <pc:chgData name="Aqeel Munif" userId="S::amun830@uoa.auckland.ac.nz::4508ab0e-d014-474e-8e33-08e04754fcc6" providerId="AD" clId="Web-{691E26B8-DDB5-7175-259F-53DE434DAB3E}" dt="2023-10-08T20:51:47.520" v="33"/>
      <pc:docMkLst>
        <pc:docMk/>
      </pc:docMkLst>
      <pc:sldChg chg="modNotes">
        <pc:chgData name="Aqeel Munif" userId="S::amun830@uoa.auckland.ac.nz::4508ab0e-d014-474e-8e33-08e04754fcc6" providerId="AD" clId="Web-{691E26B8-DDB5-7175-259F-53DE434DAB3E}" dt="2023-10-08T20:50:21.752" v="2"/>
        <pc:sldMkLst>
          <pc:docMk/>
          <pc:sldMk cId="1715085132" sldId="268"/>
        </pc:sldMkLst>
      </pc:sldChg>
      <pc:sldChg chg="modNotes">
        <pc:chgData name="Aqeel Munif" userId="S::amun830@uoa.auckland.ac.nz::4508ab0e-d014-474e-8e33-08e04754fcc6" providerId="AD" clId="Web-{691E26B8-DDB5-7175-259F-53DE434DAB3E}" dt="2023-10-08T20:51:47.520" v="33"/>
        <pc:sldMkLst>
          <pc:docMk/>
          <pc:sldMk cId="3010493829" sldId="273"/>
        </pc:sldMkLst>
      </pc:sldChg>
    </pc:docChg>
  </pc:docChgLst>
  <pc:docChgLst>
    <pc:chgData name="Kate Ploeg" userId="S::kplo373@uoa.auckland.ac.nz::310df4e0-7c1c-4818-9424-64c06a160f24" providerId="AD" clId="Web-{BD44186A-28C8-F08C-F1A4-259B6FD887D7}"/>
    <pc:docChg chg="addSld modSld">
      <pc:chgData name="Kate Ploeg" userId="S::kplo373@uoa.auckland.ac.nz::310df4e0-7c1c-4818-9424-64c06a160f24" providerId="AD" clId="Web-{BD44186A-28C8-F08C-F1A4-259B6FD887D7}" dt="2023-10-04T23:50:54.913" v="1767"/>
      <pc:docMkLst>
        <pc:docMk/>
      </pc:docMkLst>
      <pc:sldChg chg="modSp modNotes">
        <pc:chgData name="Kate Ploeg" userId="S::kplo373@uoa.auckland.ac.nz::310df4e0-7c1c-4818-9424-64c06a160f24" providerId="AD" clId="Web-{BD44186A-28C8-F08C-F1A4-259B6FD887D7}" dt="2023-10-04T23:39:53.488" v="1322"/>
        <pc:sldMkLst>
          <pc:docMk/>
          <pc:sldMk cId="4226594744" sldId="271"/>
        </pc:sldMkLst>
        <pc:spChg chg="mod">
          <ac:chgData name="Kate Ploeg" userId="S::kplo373@uoa.auckland.ac.nz::310df4e0-7c1c-4818-9424-64c06a160f24" providerId="AD" clId="Web-{BD44186A-28C8-F08C-F1A4-259B6FD887D7}" dt="2023-10-04T23:21:00.033" v="595" actId="20577"/>
          <ac:spMkLst>
            <pc:docMk/>
            <pc:sldMk cId="4226594744" sldId="271"/>
            <ac:spMk id="2" creationId="{1E7BCB25-06C2-0153-2841-83811838C04F}"/>
          </ac:spMkLst>
        </pc:spChg>
        <pc:spChg chg="mod">
          <ac:chgData name="Kate Ploeg" userId="S::kplo373@uoa.auckland.ac.nz::310df4e0-7c1c-4818-9424-64c06a160f24" providerId="AD" clId="Web-{BD44186A-28C8-F08C-F1A4-259B6FD887D7}" dt="2023-10-04T23:38:16.423" v="1212" actId="20577"/>
          <ac:spMkLst>
            <pc:docMk/>
            <pc:sldMk cId="4226594744" sldId="271"/>
            <ac:spMk id="5" creationId="{78ACC5E4-D79B-5F2E-63E0-BF60BB2D6EE7}"/>
          </ac:spMkLst>
        </pc:spChg>
      </pc:sldChg>
      <pc:sldChg chg="modSp add replId modNotes">
        <pc:chgData name="Kate Ploeg" userId="S::kplo373@uoa.auckland.ac.nz::310df4e0-7c1c-4818-9424-64c06a160f24" providerId="AD" clId="Web-{BD44186A-28C8-F08C-F1A4-259B6FD887D7}" dt="2023-10-04T23:50:54.913" v="1767"/>
        <pc:sldMkLst>
          <pc:docMk/>
          <pc:sldMk cId="1659349028" sldId="287"/>
        </pc:sldMkLst>
        <pc:spChg chg="mod">
          <ac:chgData name="Kate Ploeg" userId="S::kplo373@uoa.auckland.ac.nz::310df4e0-7c1c-4818-9424-64c06a160f24" providerId="AD" clId="Web-{BD44186A-28C8-F08C-F1A4-259B6FD887D7}" dt="2023-10-04T23:21:05.752" v="598" actId="20577"/>
          <ac:spMkLst>
            <pc:docMk/>
            <pc:sldMk cId="1659349028" sldId="287"/>
            <ac:spMk id="2" creationId="{1E7BCB25-06C2-0153-2841-83811838C04F}"/>
          </ac:spMkLst>
        </pc:spChg>
        <pc:spChg chg="mod">
          <ac:chgData name="Kate Ploeg" userId="S::kplo373@uoa.auckland.ac.nz::310df4e0-7c1c-4818-9424-64c06a160f24" providerId="AD" clId="Web-{BD44186A-28C8-F08C-F1A4-259B6FD887D7}" dt="2023-10-04T23:31:14.645" v="916" actId="14100"/>
          <ac:spMkLst>
            <pc:docMk/>
            <pc:sldMk cId="1659349028" sldId="287"/>
            <ac:spMk id="5" creationId="{78ACC5E4-D79B-5F2E-63E0-BF60BB2D6EE7}"/>
          </ac:spMkLst>
        </pc:spChg>
      </pc:sldChg>
    </pc:docChg>
  </pc:docChgLst>
  <pc:docChgLst>
    <pc:chgData name="Kaya van Deventer-Hollands" userId="S::kvan705@uoa.auckland.ac.nz::8acbabd7-fc51-4e97-820e-81e1241c3ed5" providerId="AD" clId="Web-{894F0549-C1FC-B8AD-F1E1-5C957E4A9278}"/>
    <pc:docChg chg="delSld modSld sldOrd">
      <pc:chgData name="Kaya van Deventer-Hollands" userId="S::kvan705@uoa.auckland.ac.nz::8acbabd7-fc51-4e97-820e-81e1241c3ed5" providerId="AD" clId="Web-{894F0549-C1FC-B8AD-F1E1-5C957E4A9278}" dt="2023-10-08T20:25:11.566" v="6"/>
      <pc:docMkLst>
        <pc:docMk/>
      </pc:docMkLst>
      <pc:sldChg chg="modSp">
        <pc:chgData name="Kaya van Deventer-Hollands" userId="S::kvan705@uoa.auckland.ac.nz::8acbabd7-fc51-4e97-820e-81e1241c3ed5" providerId="AD" clId="Web-{894F0549-C1FC-B8AD-F1E1-5C957E4A9278}" dt="2023-10-08T20:21:41.730" v="5" actId="20577"/>
        <pc:sldMkLst>
          <pc:docMk/>
          <pc:sldMk cId="690659151" sldId="263"/>
        </pc:sldMkLst>
        <pc:spChg chg="mod">
          <ac:chgData name="Kaya van Deventer-Hollands" userId="S::kvan705@uoa.auckland.ac.nz::8acbabd7-fc51-4e97-820e-81e1241c3ed5" providerId="AD" clId="Web-{894F0549-C1FC-B8AD-F1E1-5C957E4A9278}" dt="2023-10-08T20:21:41.730" v="5" actId="20577"/>
          <ac:spMkLst>
            <pc:docMk/>
            <pc:sldMk cId="690659151" sldId="263"/>
            <ac:spMk id="2" creationId="{1E7BCB25-06C2-0153-2841-83811838C04F}"/>
          </ac:spMkLst>
        </pc:spChg>
      </pc:sldChg>
      <pc:sldChg chg="del">
        <pc:chgData name="Kaya van Deventer-Hollands" userId="S::kvan705@uoa.auckland.ac.nz::8acbabd7-fc51-4e97-820e-81e1241c3ed5" providerId="AD" clId="Web-{894F0549-C1FC-B8AD-F1E1-5C957E4A9278}" dt="2023-10-08T20:21:16.730" v="1"/>
        <pc:sldMkLst>
          <pc:docMk/>
          <pc:sldMk cId="1202756776" sldId="285"/>
        </pc:sldMkLst>
      </pc:sldChg>
      <pc:sldChg chg="del">
        <pc:chgData name="Kaya van Deventer-Hollands" userId="S::kvan705@uoa.auckland.ac.nz::8acbabd7-fc51-4e97-820e-81e1241c3ed5" providerId="AD" clId="Web-{894F0549-C1FC-B8AD-F1E1-5C957E4A9278}" dt="2023-10-08T20:21:22.089" v="2"/>
        <pc:sldMkLst>
          <pc:docMk/>
          <pc:sldMk cId="3767597571" sldId="288"/>
        </pc:sldMkLst>
      </pc:sldChg>
      <pc:sldChg chg="del">
        <pc:chgData name="Kaya van Deventer-Hollands" userId="S::kvan705@uoa.auckland.ac.nz::8acbabd7-fc51-4e97-820e-81e1241c3ed5" providerId="AD" clId="Web-{894F0549-C1FC-B8AD-F1E1-5C957E4A9278}" dt="2023-10-08T20:21:13.183" v="0"/>
        <pc:sldMkLst>
          <pc:docMk/>
          <pc:sldMk cId="1419201598" sldId="289"/>
        </pc:sldMkLst>
      </pc:sldChg>
      <pc:sldChg chg="del">
        <pc:chgData name="Kaya van Deventer-Hollands" userId="S::kvan705@uoa.auckland.ac.nz::8acbabd7-fc51-4e97-820e-81e1241c3ed5" providerId="AD" clId="Web-{894F0549-C1FC-B8AD-F1E1-5C957E4A9278}" dt="2023-10-08T20:21:25.324" v="3"/>
        <pc:sldMkLst>
          <pc:docMk/>
          <pc:sldMk cId="3999502144" sldId="290"/>
        </pc:sldMkLst>
      </pc:sldChg>
      <pc:sldChg chg="ord">
        <pc:chgData name="Kaya van Deventer-Hollands" userId="S::kvan705@uoa.auckland.ac.nz::8acbabd7-fc51-4e97-820e-81e1241c3ed5" providerId="AD" clId="Web-{894F0549-C1FC-B8AD-F1E1-5C957E4A9278}" dt="2023-10-08T20:25:11.566" v="6"/>
        <pc:sldMkLst>
          <pc:docMk/>
          <pc:sldMk cId="946503167" sldId="297"/>
        </pc:sldMkLst>
      </pc:sldChg>
    </pc:docChg>
  </pc:docChgLst>
  <pc:docChgLst>
    <pc:chgData name="Aqeel Munif" userId="S::amun830@uoa.auckland.ac.nz::4508ab0e-d014-474e-8e33-08e04754fcc6" providerId="AD" clId="Web-{AB5D56DC-AC39-6035-A9FD-5F1E840E9064}"/>
    <pc:docChg chg="addSld delSld modSld sldOrd">
      <pc:chgData name="Aqeel Munif" userId="S::amun830@uoa.auckland.ac.nz::4508ab0e-d014-474e-8e33-08e04754fcc6" providerId="AD" clId="Web-{AB5D56DC-AC39-6035-A9FD-5F1E840E9064}" dt="2023-10-08T21:05:36.724" v="139" actId="1076"/>
      <pc:docMkLst>
        <pc:docMk/>
      </pc:docMkLst>
      <pc:sldChg chg="modSp">
        <pc:chgData name="Aqeel Munif" userId="S::amun830@uoa.auckland.ac.nz::4508ab0e-d014-474e-8e33-08e04754fcc6" providerId="AD" clId="Web-{AB5D56DC-AC39-6035-A9FD-5F1E840E9064}" dt="2023-10-08T20:58:59.026" v="107" actId="20577"/>
        <pc:sldMkLst>
          <pc:docMk/>
          <pc:sldMk cId="690659151" sldId="263"/>
        </pc:sldMkLst>
        <pc:spChg chg="mod">
          <ac:chgData name="Aqeel Munif" userId="S::amun830@uoa.auckland.ac.nz::4508ab0e-d014-474e-8e33-08e04754fcc6" providerId="AD" clId="Web-{AB5D56DC-AC39-6035-A9FD-5F1E840E9064}" dt="2023-10-08T20:58:59.026" v="107" actId="20577"/>
          <ac:spMkLst>
            <pc:docMk/>
            <pc:sldMk cId="690659151" sldId="263"/>
            <ac:spMk id="22" creationId="{5C6B1878-2096-9880-8F0C-267C0A768687}"/>
          </ac:spMkLst>
        </pc:spChg>
      </pc:sldChg>
      <pc:sldChg chg="addSp delSp modSp">
        <pc:chgData name="Aqeel Munif" userId="S::amun830@uoa.auckland.ac.nz::4508ab0e-d014-474e-8e33-08e04754fcc6" providerId="AD" clId="Web-{AB5D56DC-AC39-6035-A9FD-5F1E840E9064}" dt="2023-10-08T21:05:36.724" v="139" actId="1076"/>
        <pc:sldMkLst>
          <pc:docMk/>
          <pc:sldMk cId="2302813270" sldId="284"/>
        </pc:sldMkLst>
        <pc:spChg chg="mod">
          <ac:chgData name="Aqeel Munif" userId="S::amun830@uoa.auckland.ac.nz::4508ab0e-d014-474e-8e33-08e04754fcc6" providerId="AD" clId="Web-{AB5D56DC-AC39-6035-A9FD-5F1E840E9064}" dt="2023-10-08T20:53:18.096" v="57" actId="20577"/>
          <ac:spMkLst>
            <pc:docMk/>
            <pc:sldMk cId="2302813270" sldId="284"/>
            <ac:spMk id="2" creationId="{1E7BCB25-06C2-0153-2841-83811838C04F}"/>
          </ac:spMkLst>
        </pc:spChg>
        <pc:spChg chg="mod">
          <ac:chgData name="Aqeel Munif" userId="S::amun830@uoa.auckland.ac.nz::4508ab0e-d014-474e-8e33-08e04754fcc6" providerId="AD" clId="Web-{AB5D56DC-AC39-6035-A9FD-5F1E840E9064}" dt="2023-10-08T20:44:29.568" v="40" actId="1076"/>
          <ac:spMkLst>
            <pc:docMk/>
            <pc:sldMk cId="2302813270" sldId="284"/>
            <ac:spMk id="8" creationId="{92F97450-2215-D934-ECD5-85E7FDC522CD}"/>
          </ac:spMkLst>
        </pc:spChg>
        <pc:spChg chg="add mod">
          <ac:chgData name="Aqeel Munif" userId="S::amun830@uoa.auckland.ac.nz::4508ab0e-d014-474e-8e33-08e04754fcc6" providerId="AD" clId="Web-{AB5D56DC-AC39-6035-A9FD-5F1E840E9064}" dt="2023-10-08T21:05:36.724" v="139" actId="1076"/>
          <ac:spMkLst>
            <pc:docMk/>
            <pc:sldMk cId="2302813270" sldId="284"/>
            <ac:spMk id="15" creationId="{08C9729F-9296-1865-59CC-95EDF3B4B5BF}"/>
          </ac:spMkLst>
        </pc:spChg>
        <pc:spChg chg="add mod">
          <ac:chgData name="Aqeel Munif" userId="S::amun830@uoa.auckland.ac.nz::4508ab0e-d014-474e-8e33-08e04754fcc6" providerId="AD" clId="Web-{AB5D56DC-AC39-6035-A9FD-5F1E840E9064}" dt="2023-10-08T21:05:33.099" v="138" actId="1076"/>
          <ac:spMkLst>
            <pc:docMk/>
            <pc:sldMk cId="2302813270" sldId="284"/>
            <ac:spMk id="16" creationId="{2FE343D3-81E2-F0D9-97C5-EB560B139598}"/>
          </ac:spMkLst>
        </pc:spChg>
        <pc:graphicFrameChg chg="add">
          <ac:chgData name="Aqeel Munif" userId="S::amun830@uoa.auckland.ac.nz::4508ab0e-d014-474e-8e33-08e04754fcc6" providerId="AD" clId="Web-{AB5D56DC-AC39-6035-A9FD-5F1E840E9064}" dt="2023-10-08T20:42:03.361" v="10"/>
          <ac:graphicFrameMkLst>
            <pc:docMk/>
            <pc:sldMk cId="2302813270" sldId="284"/>
            <ac:graphicFrameMk id="9" creationId="{5FCDC4AE-BD12-6701-D2B5-4E4F7EBEEA8D}"/>
          </ac:graphicFrameMkLst>
        </pc:graphicFrameChg>
        <pc:graphicFrameChg chg="del">
          <ac:chgData name="Aqeel Munif" userId="S::amun830@uoa.auckland.ac.nz::4508ab0e-d014-474e-8e33-08e04754fcc6" providerId="AD" clId="Web-{AB5D56DC-AC39-6035-A9FD-5F1E840E9064}" dt="2023-10-08T20:41:46.314" v="7"/>
          <ac:graphicFrameMkLst>
            <pc:docMk/>
            <pc:sldMk cId="2302813270" sldId="284"/>
            <ac:graphicFrameMk id="12" creationId="{87FC3237-F3D3-00D7-4BDD-FA7F9F57B748}"/>
          </ac:graphicFrameMkLst>
        </pc:graphicFrameChg>
        <pc:picChg chg="del">
          <ac:chgData name="Aqeel Munif" userId="S::amun830@uoa.auckland.ac.nz::4508ab0e-d014-474e-8e33-08e04754fcc6" providerId="AD" clId="Web-{AB5D56DC-AC39-6035-A9FD-5F1E840E9064}" dt="2023-10-08T20:41:34.985" v="5"/>
          <ac:picMkLst>
            <pc:docMk/>
            <pc:sldMk cId="2302813270" sldId="284"/>
            <ac:picMk id="5" creationId="{F93AF33B-173B-80F6-1464-B586C754DF1C}"/>
          </ac:picMkLst>
        </pc:picChg>
        <pc:picChg chg="del">
          <ac:chgData name="Aqeel Munif" userId="S::amun830@uoa.auckland.ac.nz::4508ab0e-d014-474e-8e33-08e04754fcc6" providerId="AD" clId="Web-{AB5D56DC-AC39-6035-A9FD-5F1E840E9064}" dt="2023-10-08T20:41:35.594" v="6"/>
          <ac:picMkLst>
            <pc:docMk/>
            <pc:sldMk cId="2302813270" sldId="284"/>
            <ac:picMk id="7" creationId="{D1C543BF-6221-539C-C91E-58D9771C2AE4}"/>
          </ac:picMkLst>
        </pc:picChg>
        <pc:picChg chg="add mod">
          <ac:chgData name="Aqeel Munif" userId="S::amun830@uoa.auckland.ac.nz::4508ab0e-d014-474e-8e33-08e04754fcc6" providerId="AD" clId="Web-{AB5D56DC-AC39-6035-A9FD-5F1E840E9064}" dt="2023-10-08T20:42:57.628" v="14" actId="1076"/>
          <ac:picMkLst>
            <pc:docMk/>
            <pc:sldMk cId="2302813270" sldId="284"/>
            <ac:picMk id="10" creationId="{8F1DA432-A756-45B1-BDD5-E96A6F18427C}"/>
          </ac:picMkLst>
        </pc:picChg>
        <pc:picChg chg="add mod">
          <ac:chgData name="Aqeel Munif" userId="S::amun830@uoa.auckland.ac.nz::4508ab0e-d014-474e-8e33-08e04754fcc6" providerId="AD" clId="Web-{AB5D56DC-AC39-6035-A9FD-5F1E840E9064}" dt="2023-10-08T20:44:25.927" v="39" actId="1076"/>
          <ac:picMkLst>
            <pc:docMk/>
            <pc:sldMk cId="2302813270" sldId="284"/>
            <ac:picMk id="11" creationId="{2F536A00-E93F-4222-77C3-A3E2F469F0E2}"/>
          </ac:picMkLst>
        </pc:picChg>
      </pc:sldChg>
      <pc:sldChg chg="ord">
        <pc:chgData name="Aqeel Munif" userId="S::amun830@uoa.auckland.ac.nz::4508ab0e-d014-474e-8e33-08e04754fcc6" providerId="AD" clId="Web-{AB5D56DC-AC39-6035-A9FD-5F1E840E9064}" dt="2023-10-08T20:24:46.742" v="4"/>
        <pc:sldMkLst>
          <pc:docMk/>
          <pc:sldMk cId="1458365362" sldId="298"/>
        </pc:sldMkLst>
      </pc:sldChg>
      <pc:sldChg chg="addSp delSp modSp ord">
        <pc:chgData name="Aqeel Munif" userId="S::amun830@uoa.auckland.ac.nz::4508ab0e-d014-474e-8e33-08e04754fcc6" providerId="AD" clId="Web-{AB5D56DC-AC39-6035-A9FD-5F1E840E9064}" dt="2023-10-08T20:53:13.768" v="56"/>
        <pc:sldMkLst>
          <pc:docMk/>
          <pc:sldMk cId="1822909986" sldId="300"/>
        </pc:sldMkLst>
        <pc:spChg chg="mod">
          <ac:chgData name="Aqeel Munif" userId="S::amun830@uoa.auckland.ac.nz::4508ab0e-d014-474e-8e33-08e04754fcc6" providerId="AD" clId="Web-{AB5D56DC-AC39-6035-A9FD-5F1E840E9064}" dt="2023-10-08T20:53:10.268" v="55" actId="20577"/>
          <ac:spMkLst>
            <pc:docMk/>
            <pc:sldMk cId="1822909986" sldId="300"/>
            <ac:spMk id="32" creationId="{F8988283-A40D-5992-E3DE-294C857A6C7D}"/>
          </ac:spMkLst>
        </pc:spChg>
        <pc:picChg chg="del">
          <ac:chgData name="Aqeel Munif" userId="S::amun830@uoa.auckland.ac.nz::4508ab0e-d014-474e-8e33-08e04754fcc6" providerId="AD" clId="Web-{AB5D56DC-AC39-6035-A9FD-5F1E840E9064}" dt="2023-10-08T20:50:57.780" v="41"/>
          <ac:picMkLst>
            <pc:docMk/>
            <pc:sldMk cId="1822909986" sldId="300"/>
            <ac:picMk id="4" creationId="{88E7DAEC-CC9F-1E73-ECDE-533CEF9C883E}"/>
          </ac:picMkLst>
        </pc:picChg>
        <pc:picChg chg="add del mod">
          <ac:chgData name="Aqeel Munif" userId="S::amun830@uoa.auckland.ac.nz::4508ab0e-d014-474e-8e33-08e04754fcc6" providerId="AD" clId="Web-{AB5D56DC-AC39-6035-A9FD-5F1E840E9064}" dt="2023-10-08T20:51:07.187" v="45"/>
          <ac:picMkLst>
            <pc:docMk/>
            <pc:sldMk cId="1822909986" sldId="300"/>
            <ac:picMk id="6" creationId="{2DD189B5-B00B-2B3E-6277-E02DBB3CC5CE}"/>
          </ac:picMkLst>
        </pc:picChg>
        <pc:picChg chg="add del mod">
          <ac:chgData name="Aqeel Munif" userId="S::amun830@uoa.auckland.ac.nz::4508ab0e-d014-474e-8e33-08e04754fcc6" providerId="AD" clId="Web-{AB5D56DC-AC39-6035-A9FD-5F1E840E9064}" dt="2023-10-08T20:52:53.267" v="50"/>
          <ac:picMkLst>
            <pc:docMk/>
            <pc:sldMk cId="1822909986" sldId="300"/>
            <ac:picMk id="7" creationId="{7CE496EF-3412-B2F5-0FFD-8DA68A5CC542}"/>
          </ac:picMkLst>
        </pc:picChg>
        <pc:picChg chg="add mod">
          <ac:chgData name="Aqeel Munif" userId="S::amun830@uoa.auckland.ac.nz::4508ab0e-d014-474e-8e33-08e04754fcc6" providerId="AD" clId="Web-{AB5D56DC-AC39-6035-A9FD-5F1E840E9064}" dt="2023-10-08T20:53:06.190" v="54" actId="1076"/>
          <ac:picMkLst>
            <pc:docMk/>
            <pc:sldMk cId="1822909986" sldId="300"/>
            <ac:picMk id="8" creationId="{43F23A51-23C5-259C-1117-B9150415DB8B}"/>
          </ac:picMkLst>
        </pc:picChg>
      </pc:sldChg>
      <pc:sldChg chg="add modNotes">
        <pc:chgData name="Aqeel Munif" userId="S::amun830@uoa.auckland.ac.nz::4508ab0e-d014-474e-8e33-08e04754fcc6" providerId="AD" clId="Web-{AB5D56DC-AC39-6035-A9FD-5F1E840E9064}" dt="2023-10-08T20:14:55.790" v="3"/>
        <pc:sldMkLst>
          <pc:docMk/>
          <pc:sldMk cId="2649442121" sldId="301"/>
        </pc:sldMkLst>
      </pc:sldChg>
      <pc:sldChg chg="add del">
        <pc:chgData name="Aqeel Munif" userId="S::amun830@uoa.auckland.ac.nz::4508ab0e-d014-474e-8e33-08e04754fcc6" providerId="AD" clId="Web-{AB5D56DC-AC39-6035-A9FD-5F1E840E9064}" dt="2023-10-08T20:41:50.735" v="9"/>
        <pc:sldMkLst>
          <pc:docMk/>
          <pc:sldMk cId="3900612113" sldId="302"/>
        </pc:sldMkLst>
      </pc:sldChg>
    </pc:docChg>
  </pc:docChgLst>
  <pc:docChgLst>
    <pc:chgData name="Meegan Soulsby" userId="S::msou665@uoa.auckland.ac.nz::09cab71f-263c-43b9-80de-03e076752948" providerId="AD" clId="Web-{3857FB3B-3C50-452F-8883-1B4DB91BED48}"/>
    <pc:docChg chg="modSld">
      <pc:chgData name="Meegan Soulsby" userId="S::msou665@uoa.auckland.ac.nz::09cab71f-263c-43b9-80de-03e076752948" providerId="AD" clId="Web-{3857FB3B-3C50-452F-8883-1B4DB91BED48}" dt="2023-10-05T20:06:24.318" v="221" actId="1076"/>
      <pc:docMkLst>
        <pc:docMk/>
      </pc:docMkLst>
      <pc:sldChg chg="modSp modNotes">
        <pc:chgData name="Meegan Soulsby" userId="S::msou665@uoa.auckland.ac.nz::09cab71f-263c-43b9-80de-03e076752948" providerId="AD" clId="Web-{3857FB3B-3C50-452F-8883-1B4DB91BED48}" dt="2023-10-05T20:06:24.318" v="221" actId="1076"/>
        <pc:sldMkLst>
          <pc:docMk/>
          <pc:sldMk cId="1120355131" sldId="261"/>
        </pc:sldMkLst>
        <pc:spChg chg="mod">
          <ac:chgData name="Meegan Soulsby" userId="S::msou665@uoa.auckland.ac.nz::09cab71f-263c-43b9-80de-03e076752948" providerId="AD" clId="Web-{3857FB3B-3C50-452F-8883-1B4DB91BED48}" dt="2023-10-05T20:05:56.599" v="218" actId="1076"/>
          <ac:spMkLst>
            <pc:docMk/>
            <pc:sldMk cId="1120355131" sldId="261"/>
            <ac:spMk id="7" creationId="{95EFFE4C-B58F-FB9E-3D33-79CE9ED1541B}"/>
          </ac:spMkLst>
        </pc:spChg>
        <pc:picChg chg="mod">
          <ac:chgData name="Meegan Soulsby" userId="S::msou665@uoa.auckland.ac.nz::09cab71f-263c-43b9-80de-03e076752948" providerId="AD" clId="Web-{3857FB3B-3C50-452F-8883-1B4DB91BED48}" dt="2023-10-05T20:06:24.318" v="221" actId="1076"/>
          <ac:picMkLst>
            <pc:docMk/>
            <pc:sldMk cId="1120355131" sldId="261"/>
            <ac:picMk id="11" creationId="{C6E6326E-13E7-CC21-2AEE-FB798D6AB100}"/>
          </ac:picMkLst>
        </pc:picChg>
      </pc:sldChg>
      <pc:sldChg chg="modNotes">
        <pc:chgData name="Meegan Soulsby" userId="S::msou665@uoa.auckland.ac.nz::09cab71f-263c-43b9-80de-03e076752948" providerId="AD" clId="Web-{3857FB3B-3C50-452F-8883-1B4DB91BED48}" dt="2023-10-05T19:32:41.262" v="4"/>
        <pc:sldMkLst>
          <pc:docMk/>
          <pc:sldMk cId="2982733495" sldId="279"/>
        </pc:sldMkLst>
      </pc:sldChg>
    </pc:docChg>
  </pc:docChgLst>
  <pc:docChgLst>
    <pc:chgData name="Meegan Soulsby" userId="S::msou665@uoa.auckland.ac.nz::09cab71f-263c-43b9-80de-03e076752948" providerId="AD" clId="Web-{589AFF4A-6DDE-ACCD-E317-DDE135144A1C}"/>
    <pc:docChg chg="modSld">
      <pc:chgData name="Meegan Soulsby" userId="S::msou665@uoa.auckland.ac.nz::09cab71f-263c-43b9-80de-03e076752948" providerId="AD" clId="Web-{589AFF4A-6DDE-ACCD-E317-DDE135144A1C}" dt="2023-10-06T07:35:49.708" v="11"/>
      <pc:docMkLst>
        <pc:docMk/>
      </pc:docMkLst>
      <pc:sldChg chg="modNotes">
        <pc:chgData name="Meegan Soulsby" userId="S::msou665@uoa.auckland.ac.nz::09cab71f-263c-43b9-80de-03e076752948" providerId="AD" clId="Web-{589AFF4A-6DDE-ACCD-E317-DDE135144A1C}" dt="2023-10-06T07:35:49.708" v="11"/>
        <pc:sldMkLst>
          <pc:docMk/>
          <pc:sldMk cId="2982733495" sldId="279"/>
        </pc:sldMkLst>
      </pc:sldChg>
    </pc:docChg>
  </pc:docChgLst>
  <pc:docChgLst>
    <pc:chgData name="Meegan Soulsby" userId="S::msou665@uoa.auckland.ac.nz::09cab71f-263c-43b9-80de-03e076752948" providerId="AD" clId="Web-{D77D0999-0026-3C25-C2FA-E5FF22F64BA9}"/>
    <pc:docChg chg="modSld">
      <pc:chgData name="Meegan Soulsby" userId="S::msou665@uoa.auckland.ac.nz::09cab71f-263c-43b9-80de-03e076752948" providerId="AD" clId="Web-{D77D0999-0026-3C25-C2FA-E5FF22F64BA9}" dt="2023-10-06T20:56:23.201" v="53"/>
      <pc:docMkLst>
        <pc:docMk/>
      </pc:docMkLst>
      <pc:sldChg chg="modNotes">
        <pc:chgData name="Meegan Soulsby" userId="S::msou665@uoa.auckland.ac.nz::09cab71f-263c-43b9-80de-03e076752948" providerId="AD" clId="Web-{D77D0999-0026-3C25-C2FA-E5FF22F64BA9}" dt="2023-10-06T20:56:23.201" v="53"/>
        <pc:sldMkLst>
          <pc:docMk/>
          <pc:sldMk cId="1120355131" sldId="261"/>
        </pc:sldMkLst>
      </pc:sldChg>
    </pc:docChg>
  </pc:docChgLst>
  <pc:docChgLst>
    <pc:chgData name="Aqeel Munif" userId="S::amun830@uoa.auckland.ac.nz::4508ab0e-d014-474e-8e33-08e04754fcc6" providerId="AD" clId="Web-{6BF935D1-8DEB-C21F-596D-FC59A7B0A1A0}"/>
    <pc:docChg chg="modSld sldOrd">
      <pc:chgData name="Aqeel Munif" userId="S::amun830@uoa.auckland.ac.nz::4508ab0e-d014-474e-8e33-08e04754fcc6" providerId="AD" clId="Web-{6BF935D1-8DEB-C21F-596D-FC59A7B0A1A0}" dt="2023-10-06T10:15:36.719" v="1163"/>
      <pc:docMkLst>
        <pc:docMk/>
      </pc:docMkLst>
      <pc:sldChg chg="modSp modNotes">
        <pc:chgData name="Aqeel Munif" userId="S::amun830@uoa.auckland.ac.nz::4508ab0e-d014-474e-8e33-08e04754fcc6" providerId="AD" clId="Web-{6BF935D1-8DEB-C21F-596D-FC59A7B0A1A0}" dt="2023-10-06T10:09:57.128" v="749"/>
        <pc:sldMkLst>
          <pc:docMk/>
          <pc:sldMk cId="1715085132" sldId="268"/>
        </pc:sldMkLst>
        <pc:spChg chg="mod">
          <ac:chgData name="Aqeel Munif" userId="S::amun830@uoa.auckland.ac.nz::4508ab0e-d014-474e-8e33-08e04754fcc6" providerId="AD" clId="Web-{6BF935D1-8DEB-C21F-596D-FC59A7B0A1A0}" dt="2023-10-06T10:02:44.568" v="414" actId="20577"/>
          <ac:spMkLst>
            <pc:docMk/>
            <pc:sldMk cId="1715085132" sldId="268"/>
            <ac:spMk id="7" creationId="{7C183351-D279-46DC-6AB1-CBCC0E087259}"/>
          </ac:spMkLst>
        </pc:spChg>
        <pc:spChg chg="mod">
          <ac:chgData name="Aqeel Munif" userId="S::amun830@uoa.auckland.ac.nz::4508ab0e-d014-474e-8e33-08e04754fcc6" providerId="AD" clId="Web-{6BF935D1-8DEB-C21F-596D-FC59A7B0A1A0}" dt="2023-10-06T10:02:31.880" v="401" actId="20577"/>
          <ac:spMkLst>
            <pc:docMk/>
            <pc:sldMk cId="1715085132" sldId="268"/>
            <ac:spMk id="8" creationId="{8F5767DB-B123-9792-9B30-CD4EF34972C2}"/>
          </ac:spMkLst>
        </pc:spChg>
        <pc:graphicFrameChg chg="modGraphic">
          <ac:chgData name="Aqeel Munif" userId="S::amun830@uoa.auckland.ac.nz::4508ab0e-d014-474e-8e33-08e04754fcc6" providerId="AD" clId="Web-{6BF935D1-8DEB-C21F-596D-FC59A7B0A1A0}" dt="2023-10-06T10:04:30.025" v="484" actId="20577"/>
          <ac:graphicFrameMkLst>
            <pc:docMk/>
            <pc:sldMk cId="1715085132" sldId="268"/>
            <ac:graphicFrameMk id="6" creationId="{B4553781-F502-6285-C19B-A529B7874805}"/>
          </ac:graphicFrameMkLst>
        </pc:graphicFrameChg>
      </pc:sldChg>
      <pc:sldChg chg="modNotes">
        <pc:chgData name="Aqeel Munif" userId="S::amun830@uoa.auckland.ac.nz::4508ab0e-d014-474e-8e33-08e04754fcc6" providerId="AD" clId="Web-{6BF935D1-8DEB-C21F-596D-FC59A7B0A1A0}" dt="2023-10-06T10:14:18.388" v="1068"/>
        <pc:sldMkLst>
          <pc:docMk/>
          <pc:sldMk cId="3010493829" sldId="273"/>
        </pc:sldMkLst>
      </pc:sldChg>
      <pc:sldChg chg="modSp">
        <pc:chgData name="Aqeel Munif" userId="S::amun830@uoa.auckland.ac.nz::4508ab0e-d014-474e-8e33-08e04754fcc6" providerId="AD" clId="Web-{6BF935D1-8DEB-C21F-596D-FC59A7B0A1A0}" dt="2023-10-06T09:41:51.748" v="15"/>
        <pc:sldMkLst>
          <pc:docMk/>
          <pc:sldMk cId="4232874464" sldId="275"/>
        </pc:sldMkLst>
        <pc:graphicFrameChg chg="mod modGraphic">
          <ac:chgData name="Aqeel Munif" userId="S::amun830@uoa.auckland.ac.nz::4508ab0e-d014-474e-8e33-08e04754fcc6" providerId="AD" clId="Web-{6BF935D1-8DEB-C21F-596D-FC59A7B0A1A0}" dt="2023-10-06T09:41:51.748" v="15"/>
          <ac:graphicFrameMkLst>
            <pc:docMk/>
            <pc:sldMk cId="4232874464" sldId="275"/>
            <ac:graphicFrameMk id="6" creationId="{A3BF87FB-F0CE-68A7-7C82-F465828F08E0}"/>
          </ac:graphicFrameMkLst>
        </pc:graphicFrameChg>
      </pc:sldChg>
      <pc:sldChg chg="ord">
        <pc:chgData name="Aqeel Munif" userId="S::amun830@uoa.auckland.ac.nz::4508ab0e-d014-474e-8e33-08e04754fcc6" providerId="AD" clId="Web-{6BF935D1-8DEB-C21F-596D-FC59A7B0A1A0}" dt="2023-10-06T08:48:58.398" v="4"/>
        <pc:sldMkLst>
          <pc:docMk/>
          <pc:sldMk cId="393020818" sldId="276"/>
        </pc:sldMkLst>
      </pc:sldChg>
      <pc:sldChg chg="modNotes">
        <pc:chgData name="Aqeel Munif" userId="S::amun830@uoa.auckland.ac.nz::4508ab0e-d014-474e-8e33-08e04754fcc6" providerId="AD" clId="Web-{6BF935D1-8DEB-C21F-596D-FC59A7B0A1A0}" dt="2023-10-06T10:15:36.719" v="1163"/>
        <pc:sldMkLst>
          <pc:docMk/>
          <pc:sldMk cId="3776587675" sldId="277"/>
        </pc:sldMkLst>
      </pc:sldChg>
      <pc:sldChg chg="modSp">
        <pc:chgData name="Aqeel Munif" userId="S::amun830@uoa.auckland.ac.nz::4508ab0e-d014-474e-8e33-08e04754fcc6" providerId="AD" clId="Web-{6BF935D1-8DEB-C21F-596D-FC59A7B0A1A0}" dt="2023-10-06T08:48:31.897" v="3" actId="20577"/>
        <pc:sldMkLst>
          <pc:docMk/>
          <pc:sldMk cId="2982733495" sldId="279"/>
        </pc:sldMkLst>
        <pc:spChg chg="mod">
          <ac:chgData name="Aqeel Munif" userId="S::amun830@uoa.auckland.ac.nz::4508ab0e-d014-474e-8e33-08e04754fcc6" providerId="AD" clId="Web-{6BF935D1-8DEB-C21F-596D-FC59A7B0A1A0}" dt="2023-10-06T08:48:31.897" v="3" actId="20577"/>
          <ac:spMkLst>
            <pc:docMk/>
            <pc:sldMk cId="2982733495" sldId="279"/>
            <ac:spMk id="5" creationId="{6BF9E445-E03A-A840-B1B0-BBFE3005E20D}"/>
          </ac:spMkLst>
        </pc:spChg>
      </pc:sldChg>
      <pc:sldChg chg="modSp">
        <pc:chgData name="Aqeel Munif" userId="S::amun830@uoa.auckland.ac.nz::4508ab0e-d014-474e-8e33-08e04754fcc6" providerId="AD" clId="Web-{6BF935D1-8DEB-C21F-596D-FC59A7B0A1A0}" dt="2023-10-06T08:50:41.838" v="13" actId="20577"/>
        <pc:sldMkLst>
          <pc:docMk/>
          <pc:sldMk cId="1281969189" sldId="283"/>
        </pc:sldMkLst>
        <pc:spChg chg="mod">
          <ac:chgData name="Aqeel Munif" userId="S::amun830@uoa.auckland.ac.nz::4508ab0e-d014-474e-8e33-08e04754fcc6" providerId="AD" clId="Web-{6BF935D1-8DEB-C21F-596D-FC59A7B0A1A0}" dt="2023-10-06T08:50:41.838" v="13" actId="20577"/>
          <ac:spMkLst>
            <pc:docMk/>
            <pc:sldMk cId="1281969189" sldId="283"/>
            <ac:spMk id="22" creationId="{5C6B1878-2096-9880-8F0C-267C0A768687}"/>
          </ac:spMkLst>
        </pc:spChg>
      </pc:sldChg>
    </pc:docChg>
  </pc:docChgLst>
  <pc:docChgLst>
    <pc:chgData name="Kate Ploeg" userId="S::kplo373@uoa.auckland.ac.nz::310df4e0-7c1c-4818-9424-64c06a160f24" providerId="AD" clId="Web-{7DBD957F-0515-D59E-15DA-567552C8E15E}"/>
    <pc:docChg chg="modSld">
      <pc:chgData name="Kate Ploeg" userId="S::kplo373@uoa.auckland.ac.nz::310df4e0-7c1c-4818-9424-64c06a160f24" providerId="AD" clId="Web-{7DBD957F-0515-D59E-15DA-567552C8E15E}" dt="2023-10-08T19:12:17.125" v="5" actId="20577"/>
      <pc:docMkLst>
        <pc:docMk/>
      </pc:docMkLst>
      <pc:sldChg chg="modSp">
        <pc:chgData name="Kate Ploeg" userId="S::kplo373@uoa.auckland.ac.nz::310df4e0-7c1c-4818-9424-64c06a160f24" providerId="AD" clId="Web-{7DBD957F-0515-D59E-15DA-567552C8E15E}" dt="2023-10-08T19:12:17.125" v="5" actId="20577"/>
        <pc:sldMkLst>
          <pc:docMk/>
          <pc:sldMk cId="2230143060" sldId="264"/>
        </pc:sldMkLst>
        <pc:spChg chg="mod">
          <ac:chgData name="Kate Ploeg" userId="S::kplo373@uoa.auckland.ac.nz::310df4e0-7c1c-4818-9424-64c06a160f24" providerId="AD" clId="Web-{7DBD957F-0515-D59E-15DA-567552C8E15E}" dt="2023-10-08T19:12:17.125" v="5" actId="20577"/>
          <ac:spMkLst>
            <pc:docMk/>
            <pc:sldMk cId="2230143060" sldId="264"/>
            <ac:spMk id="5" creationId="{78ACC5E4-D79B-5F2E-63E0-BF60BB2D6EE7}"/>
          </ac:spMkLst>
        </pc:spChg>
      </pc:sldChg>
    </pc:docChg>
  </pc:docChgLst>
  <pc:docChgLst>
    <pc:chgData name="Aqeel Munif" userId="S::amun830@uoa.auckland.ac.nz::4508ab0e-d014-474e-8e33-08e04754fcc6" providerId="AD" clId="Web-{403DBFFD-4D1F-4E29-2F6D-D79C339940FE}"/>
    <pc:docChg chg="addSld delSld modSld sldOrd">
      <pc:chgData name="Aqeel Munif" userId="S::amun830@uoa.auckland.ac.nz::4508ab0e-d014-474e-8e33-08e04754fcc6" providerId="AD" clId="Web-{403DBFFD-4D1F-4E29-2F6D-D79C339940FE}" dt="2023-10-08T08:55:11.226" v="858"/>
      <pc:docMkLst>
        <pc:docMk/>
      </pc:docMkLst>
      <pc:sldChg chg="modSp ord">
        <pc:chgData name="Aqeel Munif" userId="S::amun830@uoa.auckland.ac.nz::4508ab0e-d014-474e-8e33-08e04754fcc6" providerId="AD" clId="Web-{403DBFFD-4D1F-4E29-2F6D-D79C339940FE}" dt="2023-10-08T08:52:36.426" v="821" actId="20577"/>
        <pc:sldMkLst>
          <pc:docMk/>
          <pc:sldMk cId="4232874464" sldId="275"/>
        </pc:sldMkLst>
        <pc:spChg chg="mod">
          <ac:chgData name="Aqeel Munif" userId="S::amun830@uoa.auckland.ac.nz::4508ab0e-d014-474e-8e33-08e04754fcc6" providerId="AD" clId="Web-{403DBFFD-4D1F-4E29-2F6D-D79C339940FE}" dt="2023-10-08T08:52:36.426" v="821" actId="20577"/>
          <ac:spMkLst>
            <pc:docMk/>
            <pc:sldMk cId="4232874464" sldId="275"/>
            <ac:spMk id="2" creationId="{1E7BCB25-06C2-0153-2841-83811838C04F}"/>
          </ac:spMkLst>
        </pc:spChg>
      </pc:sldChg>
      <pc:sldChg chg="modSp modNotes">
        <pc:chgData name="Aqeel Munif" userId="S::amun830@uoa.auckland.ac.nz::4508ab0e-d014-474e-8e33-08e04754fcc6" providerId="AD" clId="Web-{403DBFFD-4D1F-4E29-2F6D-D79C339940FE}" dt="2023-10-08T08:52:12.816" v="819"/>
        <pc:sldMkLst>
          <pc:docMk/>
          <pc:sldMk cId="393020818" sldId="276"/>
        </pc:sldMkLst>
        <pc:spChg chg="mod">
          <ac:chgData name="Aqeel Munif" userId="S::amun830@uoa.auckland.ac.nz::4508ab0e-d014-474e-8e33-08e04754fcc6" providerId="AD" clId="Web-{403DBFFD-4D1F-4E29-2F6D-D79C339940FE}" dt="2023-10-08T08:46:19.152" v="536" actId="20577"/>
          <ac:spMkLst>
            <pc:docMk/>
            <pc:sldMk cId="393020818" sldId="276"/>
            <ac:spMk id="2" creationId="{1E7BCB25-06C2-0153-2841-83811838C04F}"/>
          </ac:spMkLst>
        </pc:spChg>
        <pc:graphicFrameChg chg="mod modGraphic">
          <ac:chgData name="Aqeel Munif" userId="S::amun830@uoa.auckland.ac.nz::4508ab0e-d014-474e-8e33-08e04754fcc6" providerId="AD" clId="Web-{403DBFFD-4D1F-4E29-2F6D-D79C339940FE}" dt="2023-10-08T08:47:30.731" v="593"/>
          <ac:graphicFrameMkLst>
            <pc:docMk/>
            <pc:sldMk cId="393020818" sldId="276"/>
            <ac:graphicFrameMk id="6" creationId="{A3BF87FB-F0CE-68A7-7C82-F465828F08E0}"/>
          </ac:graphicFrameMkLst>
        </pc:graphicFrameChg>
        <pc:picChg chg="mod">
          <ac:chgData name="Aqeel Munif" userId="S::amun830@uoa.auckland.ac.nz::4508ab0e-d014-474e-8e33-08e04754fcc6" providerId="AD" clId="Web-{403DBFFD-4D1F-4E29-2F6D-D79C339940FE}" dt="2023-10-08T08:43:02.646" v="428" actId="1076"/>
          <ac:picMkLst>
            <pc:docMk/>
            <pc:sldMk cId="393020818" sldId="276"/>
            <ac:picMk id="9" creationId="{1564A08F-5C79-1979-7C3F-81E22A153E8B}"/>
          </ac:picMkLst>
        </pc:picChg>
      </pc:sldChg>
      <pc:sldChg chg="modNotes">
        <pc:chgData name="Aqeel Munif" userId="S::amun830@uoa.auckland.ac.nz::4508ab0e-d014-474e-8e33-08e04754fcc6" providerId="AD" clId="Web-{403DBFFD-4D1F-4E29-2F6D-D79C339940FE}" dt="2023-10-08T08:55:11.226" v="858"/>
        <pc:sldMkLst>
          <pc:docMk/>
          <pc:sldMk cId="2332843083" sldId="278"/>
        </pc:sldMkLst>
      </pc:sldChg>
      <pc:sldChg chg="modSp">
        <pc:chgData name="Aqeel Munif" userId="S::amun830@uoa.auckland.ac.nz::4508ab0e-d014-474e-8e33-08e04754fcc6" providerId="AD" clId="Web-{403DBFFD-4D1F-4E29-2F6D-D79C339940FE}" dt="2023-10-08T08:52:39.254" v="822" actId="20577"/>
        <pc:sldMkLst>
          <pc:docMk/>
          <pc:sldMk cId="3962858150" sldId="293"/>
        </pc:sldMkLst>
        <pc:spChg chg="mod">
          <ac:chgData name="Aqeel Munif" userId="S::amun830@uoa.auckland.ac.nz::4508ab0e-d014-474e-8e33-08e04754fcc6" providerId="AD" clId="Web-{403DBFFD-4D1F-4E29-2F6D-D79C339940FE}" dt="2023-10-08T08:52:39.254" v="822" actId="20577"/>
          <ac:spMkLst>
            <pc:docMk/>
            <pc:sldMk cId="3962858150" sldId="293"/>
            <ac:spMk id="2" creationId="{1E7BCB25-06C2-0153-2841-83811838C04F}"/>
          </ac:spMkLst>
        </pc:spChg>
      </pc:sldChg>
      <pc:sldChg chg="addSp delSp modSp add del">
        <pc:chgData name="Aqeel Munif" userId="S::amun830@uoa.auckland.ac.nz::4508ab0e-d014-474e-8e33-08e04754fcc6" providerId="AD" clId="Web-{403DBFFD-4D1F-4E29-2F6D-D79C339940FE}" dt="2023-10-08T08:37:37.842" v="131"/>
        <pc:sldMkLst>
          <pc:docMk/>
          <pc:sldMk cId="946503167" sldId="297"/>
        </pc:sldMkLst>
        <pc:spChg chg="add del mod">
          <ac:chgData name="Aqeel Munif" userId="S::amun830@uoa.auckland.ac.nz::4508ab0e-d014-474e-8e33-08e04754fcc6" providerId="AD" clId="Web-{403DBFFD-4D1F-4E29-2F6D-D79C339940FE}" dt="2023-10-08T08:37:16.591" v="124"/>
          <ac:spMkLst>
            <pc:docMk/>
            <pc:sldMk cId="946503167" sldId="297"/>
            <ac:spMk id="6" creationId="{6290CC7C-3769-9DA6-749E-C18777591726}"/>
          </ac:spMkLst>
        </pc:spChg>
        <pc:spChg chg="add del mod">
          <ac:chgData name="Aqeel Munif" userId="S::amun830@uoa.auckland.ac.nz::4508ab0e-d014-474e-8e33-08e04754fcc6" providerId="AD" clId="Web-{403DBFFD-4D1F-4E29-2F6D-D79C339940FE}" dt="2023-10-08T08:37:24.904" v="128"/>
          <ac:spMkLst>
            <pc:docMk/>
            <pc:sldMk cId="946503167" sldId="297"/>
            <ac:spMk id="7" creationId="{51D70551-4A5E-62FF-0A1D-F6EEEC3715A1}"/>
          </ac:spMkLst>
        </pc:spChg>
        <pc:graphicFrameChg chg="del">
          <ac:chgData name="Aqeel Munif" userId="S::amun830@uoa.auckland.ac.nz::4508ab0e-d014-474e-8e33-08e04754fcc6" providerId="AD" clId="Web-{403DBFFD-4D1F-4E29-2F6D-D79C339940FE}" dt="2023-10-08T08:37:13.763" v="120"/>
          <ac:graphicFrameMkLst>
            <pc:docMk/>
            <pc:sldMk cId="946503167" sldId="297"/>
            <ac:graphicFrameMk id="11" creationId="{49B733BD-6F20-01BE-47B7-E6270551A806}"/>
          </ac:graphicFrameMkLst>
        </pc:graphicFrameChg>
        <pc:graphicFrameChg chg="add">
          <ac:chgData name="Aqeel Munif" userId="S::amun830@uoa.auckland.ac.nz::4508ab0e-d014-474e-8e33-08e04754fcc6" providerId="AD" clId="Web-{403DBFFD-4D1F-4E29-2F6D-D79C339940FE}" dt="2023-10-08T08:37:37.842" v="131"/>
          <ac:graphicFrameMkLst>
            <pc:docMk/>
            <pc:sldMk cId="946503167" sldId="297"/>
            <ac:graphicFrameMk id="12" creationId="{E1F4CBDA-2DAA-1D29-3254-A2D74B88DB65}"/>
          </ac:graphicFrameMkLst>
        </pc:graphicFrameChg>
      </pc:sldChg>
      <pc:sldChg chg="modSp">
        <pc:chgData name="Aqeel Munif" userId="S::amun830@uoa.auckland.ac.nz::4508ab0e-d014-474e-8e33-08e04754fcc6" providerId="AD" clId="Web-{403DBFFD-4D1F-4E29-2F6D-D79C339940FE}" dt="2023-10-08T08:36:59.435" v="119"/>
        <pc:sldMkLst>
          <pc:docMk/>
          <pc:sldMk cId="805209355" sldId="299"/>
        </pc:sldMkLst>
        <pc:graphicFrameChg chg="modGraphic">
          <ac:chgData name="Aqeel Munif" userId="S::amun830@uoa.auckland.ac.nz::4508ab0e-d014-474e-8e33-08e04754fcc6" providerId="AD" clId="Web-{403DBFFD-4D1F-4E29-2F6D-D79C339940FE}" dt="2023-10-08T08:36:59.435" v="119"/>
          <ac:graphicFrameMkLst>
            <pc:docMk/>
            <pc:sldMk cId="805209355" sldId="299"/>
            <ac:graphicFrameMk id="11" creationId="{0C29B298-B900-FE4C-A624-4E8F317F855E}"/>
          </ac:graphicFrameMkLst>
        </pc:graphicFrameChg>
      </pc:sldChg>
    </pc:docChg>
  </pc:docChgLst>
  <pc:docChgLst>
    <pc:chgData name="Kate Ploeg" userId="S::kplo373@uoa.auckland.ac.nz::310df4e0-7c1c-4818-9424-64c06a160f24" providerId="AD" clId="Web-{1795E4D1-E1E5-D243-E0BE-7D7E7D489008}"/>
    <pc:docChg chg="addSld modSld">
      <pc:chgData name="Kate Ploeg" userId="S::kplo373@uoa.auckland.ac.nz::310df4e0-7c1c-4818-9424-64c06a160f24" providerId="AD" clId="Web-{1795E4D1-E1E5-D243-E0BE-7D7E7D489008}" dt="2023-10-07T10:12:40.377" v="1696" actId="14100"/>
      <pc:docMkLst>
        <pc:docMk/>
      </pc:docMkLst>
      <pc:sldChg chg="modSp modNotes">
        <pc:chgData name="Kate Ploeg" userId="S::kplo373@uoa.auckland.ac.nz::310df4e0-7c1c-4818-9424-64c06a160f24" providerId="AD" clId="Web-{1795E4D1-E1E5-D243-E0BE-7D7E7D489008}" dt="2023-10-07T10:12:40.377" v="1696" actId="14100"/>
        <pc:sldMkLst>
          <pc:docMk/>
          <pc:sldMk cId="4226594744" sldId="271"/>
        </pc:sldMkLst>
        <pc:spChg chg="mod">
          <ac:chgData name="Kate Ploeg" userId="S::kplo373@uoa.auckland.ac.nz::310df4e0-7c1c-4818-9424-64c06a160f24" providerId="AD" clId="Web-{1795E4D1-E1E5-D243-E0BE-7D7E7D489008}" dt="2023-10-07T10:12:40.377" v="1696" actId="14100"/>
          <ac:spMkLst>
            <pc:docMk/>
            <pc:sldMk cId="4226594744" sldId="271"/>
            <ac:spMk id="5" creationId="{78ACC5E4-D79B-5F2E-63E0-BF60BB2D6EE7}"/>
          </ac:spMkLst>
        </pc:spChg>
      </pc:sldChg>
      <pc:sldChg chg="modSp modNotes">
        <pc:chgData name="Kate Ploeg" userId="S::kplo373@uoa.auckland.ac.nz::310df4e0-7c1c-4818-9424-64c06a160f24" providerId="AD" clId="Web-{1795E4D1-E1E5-D243-E0BE-7D7E7D489008}" dt="2023-10-07T09:40:50.217" v="1679" actId="20577"/>
        <pc:sldMkLst>
          <pc:docMk/>
          <pc:sldMk cId="817012040" sldId="272"/>
        </pc:sldMkLst>
        <pc:spChg chg="mod">
          <ac:chgData name="Kate Ploeg" userId="S::kplo373@uoa.auckland.ac.nz::310df4e0-7c1c-4818-9424-64c06a160f24" providerId="AD" clId="Web-{1795E4D1-E1E5-D243-E0BE-7D7E7D489008}" dt="2023-10-07T09:34:39.910" v="1587" actId="20577"/>
          <ac:spMkLst>
            <pc:docMk/>
            <pc:sldMk cId="817012040" sldId="272"/>
            <ac:spMk id="2" creationId="{1E7BCB25-06C2-0153-2841-83811838C04F}"/>
          </ac:spMkLst>
        </pc:spChg>
        <pc:spChg chg="mod">
          <ac:chgData name="Kate Ploeg" userId="S::kplo373@uoa.auckland.ac.nz::310df4e0-7c1c-4818-9424-64c06a160f24" providerId="AD" clId="Web-{1795E4D1-E1E5-D243-E0BE-7D7E7D489008}" dt="2023-10-07T09:40:50.217" v="1679" actId="20577"/>
          <ac:spMkLst>
            <pc:docMk/>
            <pc:sldMk cId="817012040" sldId="272"/>
            <ac:spMk id="5" creationId="{78ACC5E4-D79B-5F2E-63E0-BF60BB2D6EE7}"/>
          </ac:spMkLst>
        </pc:spChg>
      </pc:sldChg>
      <pc:sldChg chg="addSp modSp modNotes">
        <pc:chgData name="Kate Ploeg" userId="S::kplo373@uoa.auckland.ac.nz::310df4e0-7c1c-4818-9424-64c06a160f24" providerId="AD" clId="Web-{1795E4D1-E1E5-D243-E0BE-7D7E7D489008}" dt="2023-10-07T09:31:25.484" v="1534" actId="1076"/>
        <pc:sldMkLst>
          <pc:docMk/>
          <pc:sldMk cId="1659349028" sldId="287"/>
        </pc:sldMkLst>
        <pc:spChg chg="mod">
          <ac:chgData name="Kate Ploeg" userId="S::kplo373@uoa.auckland.ac.nz::310df4e0-7c1c-4818-9424-64c06a160f24" providerId="AD" clId="Web-{1795E4D1-E1E5-D243-E0BE-7D7E7D489008}" dt="2023-10-07T09:31:25.484" v="1534" actId="1076"/>
          <ac:spMkLst>
            <pc:docMk/>
            <pc:sldMk cId="1659349028" sldId="287"/>
            <ac:spMk id="2" creationId="{1E7BCB25-06C2-0153-2841-83811838C04F}"/>
          </ac:spMkLst>
        </pc:spChg>
        <pc:spChg chg="mod">
          <ac:chgData name="Kate Ploeg" userId="S::kplo373@uoa.auckland.ac.nz::310df4e0-7c1c-4818-9424-64c06a160f24" providerId="AD" clId="Web-{1795E4D1-E1E5-D243-E0BE-7D7E7D489008}" dt="2023-10-07T09:31:05.405" v="1533" actId="1076"/>
          <ac:spMkLst>
            <pc:docMk/>
            <pc:sldMk cId="1659349028" sldId="287"/>
            <ac:spMk id="5" creationId="{78ACC5E4-D79B-5F2E-63E0-BF60BB2D6EE7}"/>
          </ac:spMkLst>
        </pc:spChg>
        <pc:spChg chg="add mod">
          <ac:chgData name="Kate Ploeg" userId="S::kplo373@uoa.auckland.ac.nz::310df4e0-7c1c-4818-9424-64c06a160f24" providerId="AD" clId="Web-{1795E4D1-E1E5-D243-E0BE-7D7E7D489008}" dt="2023-10-06T21:27:07.100" v="597" actId="1076"/>
          <ac:spMkLst>
            <pc:docMk/>
            <pc:sldMk cId="1659349028" sldId="287"/>
            <ac:spMk id="11" creationId="{ABDA13D5-ED0F-A022-6B7B-370E1700374A}"/>
          </ac:spMkLst>
        </pc:spChg>
        <pc:spChg chg="add mod">
          <ac:chgData name="Kate Ploeg" userId="S::kplo373@uoa.auckland.ac.nz::310df4e0-7c1c-4818-9424-64c06a160f24" providerId="AD" clId="Web-{1795E4D1-E1E5-D243-E0BE-7D7E7D489008}" dt="2023-10-06T21:27:45.101" v="603" actId="1076"/>
          <ac:spMkLst>
            <pc:docMk/>
            <pc:sldMk cId="1659349028" sldId="287"/>
            <ac:spMk id="13" creationId="{8CDF6EBF-5D95-014D-7F65-AF7D2432BA49}"/>
          </ac:spMkLst>
        </pc:spChg>
        <pc:picChg chg="add mod ord">
          <ac:chgData name="Kate Ploeg" userId="S::kplo373@uoa.auckland.ac.nz::310df4e0-7c1c-4818-9424-64c06a160f24" providerId="AD" clId="Web-{1795E4D1-E1E5-D243-E0BE-7D7E7D489008}" dt="2023-10-06T22:05:52.424" v="810" actId="14100"/>
          <ac:picMkLst>
            <pc:docMk/>
            <pc:sldMk cId="1659349028" sldId="287"/>
            <ac:picMk id="7" creationId="{BDA61C0E-4024-A772-350B-FCF73B78616E}"/>
          </ac:picMkLst>
        </pc:picChg>
        <pc:picChg chg="add mod">
          <ac:chgData name="Kate Ploeg" userId="S::kplo373@uoa.auckland.ac.nz::310df4e0-7c1c-4818-9424-64c06a160f24" providerId="AD" clId="Web-{1795E4D1-E1E5-D243-E0BE-7D7E7D489008}" dt="2023-10-06T22:05:49.330" v="809" actId="1076"/>
          <ac:picMkLst>
            <pc:docMk/>
            <pc:sldMk cId="1659349028" sldId="287"/>
            <ac:picMk id="9" creationId="{33B2F31B-8180-70B8-2480-5D67A855D1E6}"/>
          </ac:picMkLst>
        </pc:picChg>
      </pc:sldChg>
      <pc:sldChg chg="modSp add replId modNotes">
        <pc:chgData name="Kate Ploeg" userId="S::kplo373@uoa.auckland.ac.nz::310df4e0-7c1c-4818-9424-64c06a160f24" providerId="AD" clId="Web-{1795E4D1-E1E5-D243-E0BE-7D7E7D489008}" dt="2023-10-07T09:35:25.349" v="1595"/>
        <pc:sldMkLst>
          <pc:docMk/>
          <pc:sldMk cId="711980629" sldId="295"/>
        </pc:sldMkLst>
        <pc:spChg chg="mod">
          <ac:chgData name="Kate Ploeg" userId="S::kplo373@uoa.auckland.ac.nz::310df4e0-7c1c-4818-9424-64c06a160f24" providerId="AD" clId="Web-{1795E4D1-E1E5-D243-E0BE-7D7E7D489008}" dt="2023-10-07T09:34:34.473" v="1584" actId="1076"/>
          <ac:spMkLst>
            <pc:docMk/>
            <pc:sldMk cId="711980629" sldId="295"/>
            <ac:spMk id="2" creationId="{1E7BCB25-06C2-0153-2841-83811838C04F}"/>
          </ac:spMkLst>
        </pc:spChg>
        <pc:spChg chg="mod">
          <ac:chgData name="Kate Ploeg" userId="S::kplo373@uoa.auckland.ac.nz::310df4e0-7c1c-4818-9424-64c06a160f24" providerId="AD" clId="Web-{1795E4D1-E1E5-D243-E0BE-7D7E7D489008}" dt="2023-10-07T09:33:23.252" v="1548" actId="1076"/>
          <ac:spMkLst>
            <pc:docMk/>
            <pc:sldMk cId="711980629" sldId="295"/>
            <ac:spMk id="5" creationId="{78ACC5E4-D79B-5F2E-63E0-BF60BB2D6EE7}"/>
          </ac:spMkLst>
        </pc:spChg>
      </pc:sldChg>
    </pc:docChg>
  </pc:docChgLst>
  <pc:docChgLst>
    <pc:chgData name="Kaya van Deventer-Hollands" userId="S::kvan705@uoa.auckland.ac.nz::8acbabd7-fc51-4e97-820e-81e1241c3ed5" providerId="AD" clId="Web-{E679B580-F190-D815-C597-2F31FDB43358}"/>
    <pc:docChg chg="delSld modSld">
      <pc:chgData name="Kaya van Deventer-Hollands" userId="S::kvan705@uoa.auckland.ac.nz::8acbabd7-fc51-4e97-820e-81e1241c3ed5" providerId="AD" clId="Web-{E679B580-F190-D815-C597-2F31FDB43358}" dt="2023-10-07T07:26:51.067" v="406"/>
      <pc:docMkLst>
        <pc:docMk/>
      </pc:docMkLst>
      <pc:sldChg chg="modSp">
        <pc:chgData name="Kaya van Deventer-Hollands" userId="S::kvan705@uoa.auckland.ac.nz::8acbabd7-fc51-4e97-820e-81e1241c3ed5" providerId="AD" clId="Web-{E679B580-F190-D815-C597-2F31FDB43358}" dt="2023-10-07T07:24:37.906" v="404" actId="20577"/>
        <pc:sldMkLst>
          <pc:docMk/>
          <pc:sldMk cId="2230143060" sldId="264"/>
        </pc:sldMkLst>
        <pc:spChg chg="mod">
          <ac:chgData name="Kaya van Deventer-Hollands" userId="S::kvan705@uoa.auckland.ac.nz::8acbabd7-fc51-4e97-820e-81e1241c3ed5" providerId="AD" clId="Web-{E679B580-F190-D815-C597-2F31FDB43358}" dt="2023-10-07T07:24:37.906" v="404" actId="20577"/>
          <ac:spMkLst>
            <pc:docMk/>
            <pc:sldMk cId="2230143060" sldId="264"/>
            <ac:spMk id="5" creationId="{78ACC5E4-D79B-5F2E-63E0-BF60BB2D6EE7}"/>
          </ac:spMkLst>
        </pc:spChg>
      </pc:sldChg>
      <pc:sldChg chg="del">
        <pc:chgData name="Kaya van Deventer-Hollands" userId="S::kvan705@uoa.auckland.ac.nz::8acbabd7-fc51-4e97-820e-81e1241c3ed5" providerId="AD" clId="Web-{E679B580-F190-D815-C597-2F31FDB43358}" dt="2023-10-07T07:26:41.066" v="405"/>
        <pc:sldMkLst>
          <pc:docMk/>
          <pc:sldMk cId="1249341612" sldId="265"/>
        </pc:sldMkLst>
      </pc:sldChg>
      <pc:sldChg chg="del">
        <pc:chgData name="Kaya van Deventer-Hollands" userId="S::kvan705@uoa.auckland.ac.nz::8acbabd7-fc51-4e97-820e-81e1241c3ed5" providerId="AD" clId="Web-{E679B580-F190-D815-C597-2F31FDB43358}" dt="2023-10-07T07:26:51.067" v="406"/>
        <pc:sldMkLst>
          <pc:docMk/>
          <pc:sldMk cId="1281969189" sldId="283"/>
        </pc:sldMkLst>
      </pc:sldChg>
    </pc:docChg>
  </pc:docChgLst>
  <pc:docChgLst>
    <pc:chgData name="Kaya van Deventer-Hollands" userId="S::kvan705@uoa.auckland.ac.nz::8acbabd7-fc51-4e97-820e-81e1241c3ed5" providerId="AD" clId="Web-{4C4C4E58-BBF8-59D7-93BE-81A5ACC06D68}"/>
    <pc:docChg chg="modSld">
      <pc:chgData name="Kaya van Deventer-Hollands" userId="S::kvan705@uoa.auckland.ac.nz::8acbabd7-fc51-4e97-820e-81e1241c3ed5" providerId="AD" clId="Web-{4C4C4E58-BBF8-59D7-93BE-81A5ACC06D68}" dt="2023-10-05T08:00:00.450" v="581" actId="20577"/>
      <pc:docMkLst>
        <pc:docMk/>
      </pc:docMkLst>
      <pc:sldChg chg="modSp">
        <pc:chgData name="Kaya van Deventer-Hollands" userId="S::kvan705@uoa.auckland.ac.nz::8acbabd7-fc51-4e97-820e-81e1241c3ed5" providerId="AD" clId="Web-{4C4C4E58-BBF8-59D7-93BE-81A5ACC06D68}" dt="2023-10-05T08:00:00.450" v="581" actId="20577"/>
        <pc:sldMkLst>
          <pc:docMk/>
          <pc:sldMk cId="2230143060" sldId="264"/>
        </pc:sldMkLst>
        <pc:spChg chg="mod">
          <ac:chgData name="Kaya van Deventer-Hollands" userId="S::kvan705@uoa.auckland.ac.nz::8acbabd7-fc51-4e97-820e-81e1241c3ed5" providerId="AD" clId="Web-{4C4C4E58-BBF8-59D7-93BE-81A5ACC06D68}" dt="2023-10-05T08:00:00.450" v="581" actId="20577"/>
          <ac:spMkLst>
            <pc:docMk/>
            <pc:sldMk cId="2230143060" sldId="264"/>
            <ac:spMk id="5" creationId="{78ACC5E4-D79B-5F2E-63E0-BF60BB2D6EE7}"/>
          </ac:spMkLst>
        </pc:spChg>
      </pc:sldChg>
      <pc:sldChg chg="modSp">
        <pc:chgData name="Kaya van Deventer-Hollands" userId="S::kvan705@uoa.auckland.ac.nz::8acbabd7-fc51-4e97-820e-81e1241c3ed5" providerId="AD" clId="Web-{4C4C4E58-BBF8-59D7-93BE-81A5ACC06D68}" dt="2023-10-05T07:34:06.451" v="302" actId="20577"/>
        <pc:sldMkLst>
          <pc:docMk/>
          <pc:sldMk cId="375505970" sldId="267"/>
        </pc:sldMkLst>
        <pc:spChg chg="mod">
          <ac:chgData name="Kaya van Deventer-Hollands" userId="S::kvan705@uoa.auckland.ac.nz::8acbabd7-fc51-4e97-820e-81e1241c3ed5" providerId="AD" clId="Web-{4C4C4E58-BBF8-59D7-93BE-81A5ACC06D68}" dt="2023-10-05T07:34:06.451" v="302" actId="20577"/>
          <ac:spMkLst>
            <pc:docMk/>
            <pc:sldMk cId="375505970" sldId="267"/>
            <ac:spMk id="3" creationId="{7B4328C3-6ABA-F0A7-1176-D57FC15EF937}"/>
          </ac:spMkLst>
        </pc:spChg>
        <pc:spChg chg="mod">
          <ac:chgData name="Kaya van Deventer-Hollands" userId="S::kvan705@uoa.auckland.ac.nz::8acbabd7-fc51-4e97-820e-81e1241c3ed5" providerId="AD" clId="Web-{4C4C4E58-BBF8-59D7-93BE-81A5ACC06D68}" dt="2023-10-05T07:33:59.029" v="301" actId="20577"/>
          <ac:spMkLst>
            <pc:docMk/>
            <pc:sldMk cId="375505970" sldId="267"/>
            <ac:spMk id="7" creationId="{9330EBCF-0B48-1BCC-8C8B-C77C1B9A7CF2}"/>
          </ac:spMkLst>
        </pc:spChg>
      </pc:sldChg>
      <pc:sldChg chg="addSp modSp modNotes">
        <pc:chgData name="Kaya van Deventer-Hollands" userId="S::kvan705@uoa.auckland.ac.nz::8acbabd7-fc51-4e97-820e-81e1241c3ed5" providerId="AD" clId="Web-{4C4C4E58-BBF8-59D7-93BE-81A5ACC06D68}" dt="2023-10-05T07:32:28.714" v="300" actId="20577"/>
        <pc:sldMkLst>
          <pc:docMk/>
          <pc:sldMk cId="1127154882" sldId="286"/>
        </pc:sldMkLst>
        <pc:spChg chg="mod">
          <ac:chgData name="Kaya van Deventer-Hollands" userId="S::kvan705@uoa.auckland.ac.nz::8acbabd7-fc51-4e97-820e-81e1241c3ed5" providerId="AD" clId="Web-{4C4C4E58-BBF8-59D7-93BE-81A5ACC06D68}" dt="2023-10-05T07:22:23.165" v="185" actId="20577"/>
          <ac:spMkLst>
            <pc:docMk/>
            <pc:sldMk cId="1127154882" sldId="286"/>
            <ac:spMk id="9" creationId="{DC7C90B0-5CF0-CBCB-19C1-4D84B58AF63B}"/>
          </ac:spMkLst>
        </pc:spChg>
        <pc:graphicFrameChg chg="add mod modGraphic">
          <ac:chgData name="Kaya van Deventer-Hollands" userId="S::kvan705@uoa.auckland.ac.nz::8acbabd7-fc51-4e97-820e-81e1241c3ed5" providerId="AD" clId="Web-{4C4C4E58-BBF8-59D7-93BE-81A5ACC06D68}" dt="2023-10-05T07:32:28.714" v="300" actId="20577"/>
          <ac:graphicFrameMkLst>
            <pc:docMk/>
            <pc:sldMk cId="1127154882" sldId="286"/>
            <ac:graphicFrameMk id="2" creationId="{AC7DDF65-F297-794D-58E2-E315687B2161}"/>
          </ac:graphicFrameMkLst>
        </pc:graphicFrameChg>
      </pc:sldChg>
    </pc:docChg>
  </pc:docChgLst>
  <pc:docChgLst>
    <pc:chgData name="Aqeel Munif" userId="S::amun830@uoa.auckland.ac.nz::4508ab0e-d014-474e-8e33-08e04754fcc6" providerId="AD" clId="Web-{66B545CA-C6CA-47B0-AF58-03B2D74F3E7F}"/>
    <pc:docChg chg="delSld modSld sldOrd">
      <pc:chgData name="Aqeel Munif" userId="S::amun830@uoa.auckland.ac.nz::4508ab0e-d014-474e-8e33-08e04754fcc6" providerId="AD" clId="Web-{66B545CA-C6CA-47B0-AF58-03B2D74F3E7F}" dt="2023-10-08T20:02:44.972" v="158"/>
      <pc:docMkLst>
        <pc:docMk/>
      </pc:docMkLst>
      <pc:sldChg chg="modSp modNotes">
        <pc:chgData name="Aqeel Munif" userId="S::amun830@uoa.auckland.ac.nz::4508ab0e-d014-474e-8e33-08e04754fcc6" providerId="AD" clId="Web-{66B545CA-C6CA-47B0-AF58-03B2D74F3E7F}" dt="2023-10-08T20:00:46.749" v="156"/>
        <pc:sldMkLst>
          <pc:docMk/>
          <pc:sldMk cId="1715085132" sldId="268"/>
        </pc:sldMkLst>
        <pc:spChg chg="mod">
          <ac:chgData name="Aqeel Munif" userId="S::amun830@uoa.auckland.ac.nz::4508ab0e-d014-474e-8e33-08e04754fcc6" providerId="AD" clId="Web-{66B545CA-C6CA-47B0-AF58-03B2D74F3E7F}" dt="2023-10-08T19:54:09.783" v="151" actId="20577"/>
          <ac:spMkLst>
            <pc:docMk/>
            <pc:sldMk cId="1715085132" sldId="268"/>
            <ac:spMk id="7" creationId="{7C183351-D279-46DC-6AB1-CBCC0E087259}"/>
          </ac:spMkLst>
        </pc:spChg>
      </pc:sldChg>
      <pc:sldChg chg="modNotes">
        <pc:chgData name="Aqeel Munif" userId="S::amun830@uoa.auckland.ac.nz::4508ab0e-d014-474e-8e33-08e04754fcc6" providerId="AD" clId="Web-{66B545CA-C6CA-47B0-AF58-03B2D74F3E7F}" dt="2023-10-08T20:02:44.972" v="158"/>
        <pc:sldMkLst>
          <pc:docMk/>
          <pc:sldMk cId="3010493829" sldId="273"/>
        </pc:sldMkLst>
      </pc:sldChg>
      <pc:sldChg chg="ord">
        <pc:chgData name="Aqeel Munif" userId="S::amun830@uoa.auckland.ac.nz::4508ab0e-d014-474e-8e33-08e04754fcc6" providerId="AD" clId="Web-{66B545CA-C6CA-47B0-AF58-03B2D74F3E7F}" dt="2023-10-08T19:25:09.472" v="0"/>
        <pc:sldMkLst>
          <pc:docMk/>
          <pc:sldMk cId="1202756776" sldId="285"/>
        </pc:sldMkLst>
      </pc:sldChg>
      <pc:sldChg chg="del">
        <pc:chgData name="Aqeel Munif" userId="S::amun830@uoa.auckland.ac.nz::4508ab0e-d014-474e-8e33-08e04754fcc6" providerId="AD" clId="Web-{66B545CA-C6CA-47B0-AF58-03B2D74F3E7F}" dt="2023-10-08T19:37:45.466" v="1"/>
        <pc:sldMkLst>
          <pc:docMk/>
          <pc:sldMk cId="3962858150" sldId="293"/>
        </pc:sldMkLst>
      </pc:sldChg>
    </pc:docChg>
  </pc:docChgLst>
  <pc:docChgLst>
    <pc:chgData name="Meegan Soulsby" userId="S::msou665@uoa.auckland.ac.nz::09cab71f-263c-43b9-80de-03e076752948" providerId="AD" clId="Web-{C1AC4414-3FF1-46BE-0F52-0308AAF4E288}"/>
    <pc:docChg chg="modSld">
      <pc:chgData name="Meegan Soulsby" userId="S::msou665@uoa.auckland.ac.nz::09cab71f-263c-43b9-80de-03e076752948" providerId="AD" clId="Web-{C1AC4414-3FF1-46BE-0F52-0308AAF4E288}" dt="2023-10-07T00:35:14.801" v="414"/>
      <pc:docMkLst>
        <pc:docMk/>
      </pc:docMkLst>
      <pc:sldChg chg="modSp modNotes">
        <pc:chgData name="Meegan Soulsby" userId="S::msou665@uoa.auckland.ac.nz::09cab71f-263c-43b9-80de-03e076752948" providerId="AD" clId="Web-{C1AC4414-3FF1-46BE-0F52-0308AAF4E288}" dt="2023-10-07T00:35:14.801" v="414"/>
        <pc:sldMkLst>
          <pc:docMk/>
          <pc:sldMk cId="1120355131" sldId="261"/>
        </pc:sldMkLst>
        <pc:spChg chg="mod">
          <ac:chgData name="Meegan Soulsby" userId="S::msou665@uoa.auckland.ac.nz::09cab71f-263c-43b9-80de-03e076752948" providerId="AD" clId="Web-{C1AC4414-3FF1-46BE-0F52-0308AAF4E288}" dt="2023-10-06T22:46:24.816" v="44" actId="20577"/>
          <ac:spMkLst>
            <pc:docMk/>
            <pc:sldMk cId="1120355131" sldId="261"/>
            <ac:spMk id="7" creationId="{95EFFE4C-B58F-FB9E-3D33-79CE9ED1541B}"/>
          </ac:spMkLst>
        </pc:spChg>
      </pc:sldChg>
      <pc:sldChg chg="modSp modNotes">
        <pc:chgData name="Meegan Soulsby" userId="S::msou665@uoa.auckland.ac.nz::09cab71f-263c-43b9-80de-03e076752948" providerId="AD" clId="Web-{C1AC4414-3FF1-46BE-0F52-0308AAF4E288}" dt="2023-10-06T23:32:05.036" v="410" actId="20577"/>
        <pc:sldMkLst>
          <pc:docMk/>
          <pc:sldMk cId="2982733495" sldId="279"/>
        </pc:sldMkLst>
        <pc:spChg chg="mod">
          <ac:chgData name="Meegan Soulsby" userId="S::msou665@uoa.auckland.ac.nz::09cab71f-263c-43b9-80de-03e076752948" providerId="AD" clId="Web-{C1AC4414-3FF1-46BE-0F52-0308AAF4E288}" dt="2023-10-06T23:32:05.036" v="410" actId="20577"/>
          <ac:spMkLst>
            <pc:docMk/>
            <pc:sldMk cId="2982733495" sldId="279"/>
            <ac:spMk id="5" creationId="{6BF9E445-E03A-A840-B1B0-BBFE3005E20D}"/>
          </ac:spMkLst>
        </pc:spChg>
      </pc:sldChg>
    </pc:docChg>
  </pc:docChgLst>
  <pc:docChgLst>
    <pc:chgData name="Kaya van Deventer-Hollands" userId="S::kvan705@uoa.auckland.ac.nz::8acbabd7-fc51-4e97-820e-81e1241c3ed5" providerId="AD" clId="Web-{CA0AD92A-C332-8DF7-9E4D-5CE130D3CEEA}"/>
    <pc:docChg chg="modSld">
      <pc:chgData name="Kaya van Deventer-Hollands" userId="S::kvan705@uoa.auckland.ac.nz::8acbabd7-fc51-4e97-820e-81e1241c3ed5" providerId="AD" clId="Web-{CA0AD92A-C332-8DF7-9E4D-5CE130D3CEEA}" dt="2023-10-06T22:01:38.793" v="512" actId="20577"/>
      <pc:docMkLst>
        <pc:docMk/>
      </pc:docMkLst>
      <pc:sldChg chg="modSp">
        <pc:chgData name="Kaya van Deventer-Hollands" userId="S::kvan705@uoa.auckland.ac.nz::8acbabd7-fc51-4e97-820e-81e1241c3ed5" providerId="AD" clId="Web-{CA0AD92A-C332-8DF7-9E4D-5CE130D3CEEA}" dt="2023-10-06T19:40:26.182" v="505" actId="20577"/>
        <pc:sldMkLst>
          <pc:docMk/>
          <pc:sldMk cId="690659151" sldId="263"/>
        </pc:sldMkLst>
        <pc:spChg chg="mod">
          <ac:chgData name="Kaya van Deventer-Hollands" userId="S::kvan705@uoa.auckland.ac.nz::8acbabd7-fc51-4e97-820e-81e1241c3ed5" providerId="AD" clId="Web-{CA0AD92A-C332-8DF7-9E4D-5CE130D3CEEA}" dt="2023-10-06T19:40:26.182" v="505" actId="20577"/>
          <ac:spMkLst>
            <pc:docMk/>
            <pc:sldMk cId="690659151" sldId="263"/>
            <ac:spMk id="22" creationId="{5C6B1878-2096-9880-8F0C-267C0A768687}"/>
          </ac:spMkLst>
        </pc:spChg>
      </pc:sldChg>
      <pc:sldChg chg="modSp">
        <pc:chgData name="Kaya van Deventer-Hollands" userId="S::kvan705@uoa.auckland.ac.nz::8acbabd7-fc51-4e97-820e-81e1241c3ed5" providerId="AD" clId="Web-{CA0AD92A-C332-8DF7-9E4D-5CE130D3CEEA}" dt="2023-10-06T22:01:38.793" v="512" actId="20577"/>
        <pc:sldMkLst>
          <pc:docMk/>
          <pc:sldMk cId="2230143060" sldId="264"/>
        </pc:sldMkLst>
        <pc:spChg chg="mod">
          <ac:chgData name="Kaya van Deventer-Hollands" userId="S::kvan705@uoa.auckland.ac.nz::8acbabd7-fc51-4e97-820e-81e1241c3ed5" providerId="AD" clId="Web-{CA0AD92A-C332-8DF7-9E4D-5CE130D3CEEA}" dt="2023-10-06T22:01:38.793" v="512" actId="20577"/>
          <ac:spMkLst>
            <pc:docMk/>
            <pc:sldMk cId="2230143060" sldId="264"/>
            <ac:spMk id="5" creationId="{78ACC5E4-D79B-5F2E-63E0-BF60BB2D6EE7}"/>
          </ac:spMkLst>
        </pc:spChg>
      </pc:sldChg>
      <pc:sldChg chg="modSp">
        <pc:chgData name="Kaya van Deventer-Hollands" userId="S::kvan705@uoa.auckland.ac.nz::8acbabd7-fc51-4e97-820e-81e1241c3ed5" providerId="AD" clId="Web-{CA0AD92A-C332-8DF7-9E4D-5CE130D3CEEA}" dt="2023-10-06T19:42:58.734" v="511" actId="20577"/>
        <pc:sldMkLst>
          <pc:docMk/>
          <pc:sldMk cId="375505970" sldId="267"/>
        </pc:sldMkLst>
        <pc:spChg chg="mod">
          <ac:chgData name="Kaya van Deventer-Hollands" userId="S::kvan705@uoa.auckland.ac.nz::8acbabd7-fc51-4e97-820e-81e1241c3ed5" providerId="AD" clId="Web-{CA0AD92A-C332-8DF7-9E4D-5CE130D3CEEA}" dt="2023-10-06T19:42:58.734" v="511" actId="20577"/>
          <ac:spMkLst>
            <pc:docMk/>
            <pc:sldMk cId="375505970" sldId="267"/>
            <ac:spMk id="7" creationId="{9330EBCF-0B48-1BCC-8C8B-C77C1B9A7CF2}"/>
          </ac:spMkLst>
        </pc:spChg>
      </pc:sldChg>
    </pc:docChg>
  </pc:docChgLst>
  <pc:docChgLst>
    <pc:chgData name="Aqeel Munif" userId="S::amun830@uoa.auckland.ac.nz::4508ab0e-d014-474e-8e33-08e04754fcc6" providerId="AD" clId="Web-{A5CB2A7F-A805-0092-1717-43913C3EA69F}"/>
    <pc:docChg chg="modSld">
      <pc:chgData name="Aqeel Munif" userId="S::amun830@uoa.auckland.ac.nz::4508ab0e-d014-474e-8e33-08e04754fcc6" providerId="AD" clId="Web-{A5CB2A7F-A805-0092-1717-43913C3EA69F}" dt="2023-10-07T09:57:38.270" v="183"/>
      <pc:docMkLst>
        <pc:docMk/>
      </pc:docMkLst>
      <pc:sldChg chg="modNotes">
        <pc:chgData name="Aqeel Munif" userId="S::amun830@uoa.auckland.ac.nz::4508ab0e-d014-474e-8e33-08e04754fcc6" providerId="AD" clId="Web-{A5CB2A7F-A805-0092-1717-43913C3EA69F}" dt="2023-10-07T09:54:05.594" v="8"/>
        <pc:sldMkLst>
          <pc:docMk/>
          <pc:sldMk cId="3010493829" sldId="273"/>
        </pc:sldMkLst>
      </pc:sldChg>
      <pc:sldChg chg="delSp modSp modNotes">
        <pc:chgData name="Aqeel Munif" userId="S::amun830@uoa.auckland.ac.nz::4508ab0e-d014-474e-8e33-08e04754fcc6" providerId="AD" clId="Web-{A5CB2A7F-A805-0092-1717-43913C3EA69F}" dt="2023-10-07T09:57:38.270" v="183"/>
        <pc:sldMkLst>
          <pc:docMk/>
          <pc:sldMk cId="3776587675" sldId="277"/>
        </pc:sldMkLst>
        <pc:spChg chg="del">
          <ac:chgData name="Aqeel Munif" userId="S::amun830@uoa.auckland.ac.nz::4508ab0e-d014-474e-8e33-08e04754fcc6" providerId="AD" clId="Web-{A5CB2A7F-A805-0092-1717-43913C3EA69F}" dt="2023-10-07T09:54:22.875" v="9"/>
          <ac:spMkLst>
            <pc:docMk/>
            <pc:sldMk cId="3776587675" sldId="277"/>
            <ac:spMk id="10" creationId="{55CD162B-4AB5-5499-5FCF-361DB852445A}"/>
          </ac:spMkLst>
        </pc:spChg>
        <pc:graphicFrameChg chg="mod modGraphic">
          <ac:chgData name="Aqeel Munif" userId="S::amun830@uoa.auckland.ac.nz::4508ab0e-d014-474e-8e33-08e04754fcc6" providerId="AD" clId="Web-{A5CB2A7F-A805-0092-1717-43913C3EA69F}" dt="2023-10-07T09:54:31.657" v="11" actId="1076"/>
          <ac:graphicFrameMkLst>
            <pc:docMk/>
            <pc:sldMk cId="3776587675" sldId="277"/>
            <ac:graphicFrameMk id="2" creationId="{95ACDF65-9003-29CA-3C60-C61DDD7FD5DC}"/>
          </ac:graphicFrameMkLst>
        </pc:graphicFrameChg>
      </pc:sldChg>
    </pc:docChg>
  </pc:docChgLst>
  <pc:docChgLst>
    <pc:chgData name="Meegan Soulsby" userId="S::msou665@uoa.auckland.ac.nz::09cab71f-263c-43b9-80de-03e076752948" providerId="AD" clId="Web-{8168412E-C8EC-2984-6CFE-C3C730817A0B}"/>
    <pc:docChg chg="modSld">
      <pc:chgData name="Meegan Soulsby" userId="S::msou665@uoa.auckland.ac.nz::09cab71f-263c-43b9-80de-03e076752948" providerId="AD" clId="Web-{8168412E-C8EC-2984-6CFE-C3C730817A0B}" dt="2023-10-05T01:46:00.323" v="2665" actId="20577"/>
      <pc:docMkLst>
        <pc:docMk/>
      </pc:docMkLst>
      <pc:sldChg chg="addSp delSp modSp modNotes">
        <pc:chgData name="Meegan Soulsby" userId="S::msou665@uoa.auckland.ac.nz::09cab71f-263c-43b9-80de-03e076752948" providerId="AD" clId="Web-{8168412E-C8EC-2984-6CFE-C3C730817A0B}" dt="2023-10-05T01:46:00.323" v="2665" actId="20577"/>
        <pc:sldMkLst>
          <pc:docMk/>
          <pc:sldMk cId="1120355131" sldId="261"/>
        </pc:sldMkLst>
        <pc:spChg chg="add mod">
          <ac:chgData name="Meegan Soulsby" userId="S::msou665@uoa.auckland.ac.nz::09cab71f-263c-43b9-80de-03e076752948" providerId="AD" clId="Web-{8168412E-C8EC-2984-6CFE-C3C730817A0B}" dt="2023-10-05T01:26:07.259" v="2468" actId="20577"/>
          <ac:spMkLst>
            <pc:docMk/>
            <pc:sldMk cId="1120355131" sldId="261"/>
            <ac:spMk id="5" creationId="{7CA9D922-22BE-64FB-157C-BD3914703DD9}"/>
          </ac:spMkLst>
        </pc:spChg>
        <pc:spChg chg="mod">
          <ac:chgData name="Meegan Soulsby" userId="S::msou665@uoa.auckland.ac.nz::09cab71f-263c-43b9-80de-03e076752948" providerId="AD" clId="Web-{8168412E-C8EC-2984-6CFE-C3C730817A0B}" dt="2023-10-05T01:46:00.323" v="2665" actId="20577"/>
          <ac:spMkLst>
            <pc:docMk/>
            <pc:sldMk cId="1120355131" sldId="261"/>
            <ac:spMk id="7" creationId="{95EFFE4C-B58F-FB9E-3D33-79CE9ED1541B}"/>
          </ac:spMkLst>
        </pc:spChg>
        <pc:spChg chg="add mod">
          <ac:chgData name="Meegan Soulsby" userId="S::msou665@uoa.auckland.ac.nz::09cab71f-263c-43b9-80de-03e076752948" providerId="AD" clId="Web-{8168412E-C8EC-2984-6CFE-C3C730817A0B}" dt="2023-10-05T00:51:37.436" v="1393" actId="1076"/>
          <ac:spMkLst>
            <pc:docMk/>
            <pc:sldMk cId="1120355131" sldId="261"/>
            <ac:spMk id="8" creationId="{9FA21658-224C-6461-9633-64BFFB5157B3}"/>
          </ac:spMkLst>
        </pc:spChg>
        <pc:spChg chg="mod">
          <ac:chgData name="Meegan Soulsby" userId="S::msou665@uoa.auckland.ac.nz::09cab71f-263c-43b9-80de-03e076752948" providerId="AD" clId="Web-{8168412E-C8EC-2984-6CFE-C3C730817A0B}" dt="2023-10-05T01:39:06.265" v="2597" actId="20577"/>
          <ac:spMkLst>
            <pc:docMk/>
            <pc:sldMk cId="1120355131" sldId="261"/>
            <ac:spMk id="9" creationId="{20428AE7-54F0-257C-E5FA-45FBD9AE7B8F}"/>
          </ac:spMkLst>
        </pc:spChg>
        <pc:grpChg chg="add del mod">
          <ac:chgData name="Meegan Soulsby" userId="S::msou665@uoa.auckland.ac.nz::09cab71f-263c-43b9-80de-03e076752948" providerId="AD" clId="Web-{8168412E-C8EC-2984-6CFE-C3C730817A0B}" dt="2023-10-05T01:35:19.821" v="2535"/>
          <ac:grpSpMkLst>
            <pc:docMk/>
            <pc:sldMk cId="1120355131" sldId="261"/>
            <ac:grpSpMk id="10" creationId="{37B9DC88-4BBA-CF34-DED1-C53D587DD42E}"/>
          </ac:grpSpMkLst>
        </pc:grpChg>
        <pc:picChg chg="add mod">
          <ac:chgData name="Meegan Soulsby" userId="S::msou665@uoa.auckland.ac.nz::09cab71f-263c-43b9-80de-03e076752948" providerId="AD" clId="Web-{8168412E-C8EC-2984-6CFE-C3C730817A0B}" dt="2023-10-05T00:14:36.265" v="537"/>
          <ac:picMkLst>
            <pc:docMk/>
            <pc:sldMk cId="1120355131" sldId="261"/>
            <ac:picMk id="2" creationId="{D7F17C1B-1085-8660-96E2-129539FAC92C}"/>
          </ac:picMkLst>
        </pc:picChg>
        <pc:picChg chg="add mod">
          <ac:chgData name="Meegan Soulsby" userId="S::msou665@uoa.auckland.ac.nz::09cab71f-263c-43b9-80de-03e076752948" providerId="AD" clId="Web-{8168412E-C8EC-2984-6CFE-C3C730817A0B}" dt="2023-10-05T00:16:33.784" v="570" actId="1076"/>
          <ac:picMkLst>
            <pc:docMk/>
            <pc:sldMk cId="1120355131" sldId="261"/>
            <ac:picMk id="4" creationId="{9FE7475D-3CCC-EED2-56B9-A10DDC77C19C}"/>
          </ac:picMkLst>
        </pc:picChg>
        <pc:picChg chg="add mod">
          <ac:chgData name="Meegan Soulsby" userId="S::msou665@uoa.auckland.ac.nz::09cab71f-263c-43b9-80de-03e076752948" providerId="AD" clId="Web-{8168412E-C8EC-2984-6CFE-C3C730817A0B}" dt="2023-10-05T01:45:05.619" v="2661" actId="1076"/>
          <ac:picMkLst>
            <pc:docMk/>
            <pc:sldMk cId="1120355131" sldId="261"/>
            <ac:picMk id="11" creationId="{C6E6326E-13E7-CC21-2AEE-FB798D6AB100}"/>
          </ac:picMkLst>
        </pc:picChg>
      </pc:sldChg>
      <pc:sldChg chg="modNotes">
        <pc:chgData name="Meegan Soulsby" userId="S::msou665@uoa.auckland.ac.nz::09cab71f-263c-43b9-80de-03e076752948" providerId="AD" clId="Web-{8168412E-C8EC-2984-6CFE-C3C730817A0B}" dt="2023-10-04T22:53:03.878" v="31"/>
        <pc:sldMkLst>
          <pc:docMk/>
          <pc:sldMk cId="817012040" sldId="272"/>
        </pc:sldMkLst>
      </pc:sldChg>
      <pc:sldChg chg="addSp delSp modSp modNotes">
        <pc:chgData name="Meegan Soulsby" userId="S::msou665@uoa.auckland.ac.nz::09cab71f-263c-43b9-80de-03e076752948" providerId="AD" clId="Web-{8168412E-C8EC-2984-6CFE-C3C730817A0B}" dt="2023-10-05T01:45:47.386" v="2663" actId="20577"/>
        <pc:sldMkLst>
          <pc:docMk/>
          <pc:sldMk cId="2982733495" sldId="279"/>
        </pc:sldMkLst>
        <pc:spChg chg="add mod">
          <ac:chgData name="Meegan Soulsby" userId="S::msou665@uoa.auckland.ac.nz::09cab71f-263c-43b9-80de-03e076752948" providerId="AD" clId="Web-{8168412E-C8EC-2984-6CFE-C3C730817A0B}" dt="2023-10-05T01:45:47.386" v="2663" actId="20577"/>
          <ac:spMkLst>
            <pc:docMk/>
            <pc:sldMk cId="2982733495" sldId="279"/>
            <ac:spMk id="5" creationId="{6BF9E445-E03A-A840-B1B0-BBFE3005E20D}"/>
          </ac:spMkLst>
        </pc:spChg>
        <pc:spChg chg="del">
          <ac:chgData name="Meegan Soulsby" userId="S::msou665@uoa.auckland.ac.nz::09cab71f-263c-43b9-80de-03e076752948" providerId="AD" clId="Web-{8168412E-C8EC-2984-6CFE-C3C730817A0B}" dt="2023-10-05T01:32:41.270" v="2501"/>
          <ac:spMkLst>
            <pc:docMk/>
            <pc:sldMk cId="2982733495" sldId="279"/>
            <ac:spMk id="7" creationId="{95EFFE4C-B58F-FB9E-3D33-79CE9ED1541B}"/>
          </ac:spMkLst>
        </pc:spChg>
        <pc:spChg chg="mod">
          <ac:chgData name="Meegan Soulsby" userId="S::msou665@uoa.auckland.ac.nz::09cab71f-263c-43b9-80de-03e076752948" providerId="AD" clId="Web-{8168412E-C8EC-2984-6CFE-C3C730817A0B}" dt="2023-10-05T01:32:37.786" v="2499" actId="20577"/>
          <ac:spMkLst>
            <pc:docMk/>
            <pc:sldMk cId="2982733495" sldId="279"/>
            <ac:spMk id="9" creationId="{20428AE7-54F0-257C-E5FA-45FBD9AE7B8F}"/>
          </ac:spMkLst>
        </pc:spChg>
        <pc:spChg chg="mod">
          <ac:chgData name="Meegan Soulsby" userId="S::msou665@uoa.auckland.ac.nz::09cab71f-263c-43b9-80de-03e076752948" providerId="AD" clId="Web-{8168412E-C8EC-2984-6CFE-C3C730817A0B}" dt="2023-10-05T01:33:33.647" v="2510" actId="14100"/>
          <ac:spMkLst>
            <pc:docMk/>
            <pc:sldMk cId="2982733495" sldId="279"/>
            <ac:spMk id="12" creationId="{8266AE0E-4F8B-9456-FE0B-8EAB6C1F2FFF}"/>
          </ac:spMkLst>
        </pc:spChg>
        <pc:grpChg chg="add mod">
          <ac:chgData name="Meegan Soulsby" userId="S::msou665@uoa.auckland.ac.nz::09cab71f-263c-43b9-80de-03e076752948" providerId="AD" clId="Web-{8168412E-C8EC-2984-6CFE-C3C730817A0B}" dt="2023-10-05T01:33:30.725" v="2509" actId="1076"/>
          <ac:grpSpMkLst>
            <pc:docMk/>
            <pc:sldMk cId="2982733495" sldId="279"/>
            <ac:grpSpMk id="14" creationId="{573BB1B2-6C15-F66E-436F-5C41CBD1370D}"/>
          </ac:grpSpMkLst>
        </pc:grpChg>
        <pc:picChg chg="add del">
          <ac:chgData name="Meegan Soulsby" userId="S::msou665@uoa.auckland.ac.nz::09cab71f-263c-43b9-80de-03e076752948" providerId="AD" clId="Web-{8168412E-C8EC-2984-6CFE-C3C730817A0B}" dt="2023-10-05T01:32:38.364" v="2500"/>
          <ac:picMkLst>
            <pc:docMk/>
            <pc:sldMk cId="2982733495" sldId="279"/>
            <ac:picMk id="2" creationId="{100FBEDE-D170-89EB-AC4C-B79B3AAA9027}"/>
          </ac:picMkLst>
        </pc:picChg>
      </pc:sldChg>
    </pc:docChg>
  </pc:docChgLst>
  <pc:docChgLst>
    <pc:chgData name="Meegan Soulsby" userId="S::msou665@uoa.auckland.ac.nz::09cab71f-263c-43b9-80de-03e076752948" providerId="AD" clId="Web-{5FCEAE92-FDFA-DBE0-1F88-5A54EFB1DEFE}"/>
    <pc:docChg chg="modSld">
      <pc:chgData name="Meegan Soulsby" userId="S::msou665@uoa.auckland.ac.nz::09cab71f-263c-43b9-80de-03e076752948" providerId="AD" clId="Web-{5FCEAE92-FDFA-DBE0-1F88-5A54EFB1DEFE}" dt="2023-10-06T07:49:37.867" v="9" actId="1076"/>
      <pc:docMkLst>
        <pc:docMk/>
      </pc:docMkLst>
      <pc:sldChg chg="modSp">
        <pc:chgData name="Meegan Soulsby" userId="S::msou665@uoa.auckland.ac.nz::09cab71f-263c-43b9-80de-03e076752948" providerId="AD" clId="Web-{5FCEAE92-FDFA-DBE0-1F88-5A54EFB1DEFE}" dt="2023-10-06T07:49:37.867" v="9" actId="1076"/>
        <pc:sldMkLst>
          <pc:docMk/>
          <pc:sldMk cId="2982733495" sldId="279"/>
        </pc:sldMkLst>
        <pc:spChg chg="mod">
          <ac:chgData name="Meegan Soulsby" userId="S::msou665@uoa.auckland.ac.nz::09cab71f-263c-43b9-80de-03e076752948" providerId="AD" clId="Web-{5FCEAE92-FDFA-DBE0-1F88-5A54EFB1DEFE}" dt="2023-10-06T07:49:37.867" v="9" actId="1076"/>
          <ac:spMkLst>
            <pc:docMk/>
            <pc:sldMk cId="2982733495" sldId="279"/>
            <ac:spMk id="5" creationId="{6BF9E445-E03A-A840-B1B0-BBFE3005E20D}"/>
          </ac:spMkLst>
        </pc:spChg>
        <pc:spChg chg="mod">
          <ac:chgData name="Meegan Soulsby" userId="S::msou665@uoa.auckland.ac.nz::09cab71f-263c-43b9-80de-03e076752948" providerId="AD" clId="Web-{5FCEAE92-FDFA-DBE0-1F88-5A54EFB1DEFE}" dt="2023-10-06T07:49:01.489" v="3" actId="1076"/>
          <ac:spMkLst>
            <pc:docMk/>
            <pc:sldMk cId="2982733495" sldId="279"/>
            <ac:spMk id="12" creationId="{8266AE0E-4F8B-9456-FE0B-8EAB6C1F2FFF}"/>
          </ac:spMkLst>
        </pc:spChg>
        <pc:spChg chg="mod">
          <ac:chgData name="Meegan Soulsby" userId="S::msou665@uoa.auckland.ac.nz::09cab71f-263c-43b9-80de-03e076752948" providerId="AD" clId="Web-{5FCEAE92-FDFA-DBE0-1F88-5A54EFB1DEFE}" dt="2023-10-06T07:49:25.880" v="8" actId="14100"/>
          <ac:spMkLst>
            <pc:docMk/>
            <pc:sldMk cId="2982733495" sldId="279"/>
            <ac:spMk id="13" creationId="{199F9BDF-19F8-6303-DAD2-716F0D453C23}"/>
          </ac:spMkLst>
        </pc:spChg>
        <pc:grpChg chg="mod">
          <ac:chgData name="Meegan Soulsby" userId="S::msou665@uoa.auckland.ac.nz::09cab71f-263c-43b9-80de-03e076752948" providerId="AD" clId="Web-{5FCEAE92-FDFA-DBE0-1F88-5A54EFB1DEFE}" dt="2023-10-06T07:49:22.255" v="7" actId="1076"/>
          <ac:grpSpMkLst>
            <pc:docMk/>
            <pc:sldMk cId="2982733495" sldId="279"/>
            <ac:grpSpMk id="14" creationId="{573BB1B2-6C15-F66E-436F-5C41CBD1370D}"/>
          </ac:grpSpMkLst>
        </pc:grpChg>
        <pc:picChg chg="mod">
          <ac:chgData name="Meegan Soulsby" userId="S::msou665@uoa.auckland.ac.nz::09cab71f-263c-43b9-80de-03e076752948" providerId="AD" clId="Web-{5FCEAE92-FDFA-DBE0-1F88-5A54EFB1DEFE}" dt="2023-10-06T07:48:46.614" v="1" actId="1076"/>
          <ac:picMkLst>
            <pc:docMk/>
            <pc:sldMk cId="2982733495" sldId="279"/>
            <ac:picMk id="11" creationId="{2C606B20-2F7E-B9E5-BA86-77349144E9FF}"/>
          </ac:picMkLst>
        </pc:picChg>
      </pc:sldChg>
    </pc:docChg>
  </pc:docChgLst>
  <pc:docChgLst>
    <pc:chgData name="Aqeel Munif" userId="S::amun830@uoa.auckland.ac.nz::4508ab0e-d014-474e-8e33-08e04754fcc6" providerId="AD" clId="Web-{1AC5A1B1-96BF-8F08-1197-6659870293B5}"/>
    <pc:docChg chg="modSld">
      <pc:chgData name="Aqeel Munif" userId="S::amun830@uoa.auckland.ac.nz::4508ab0e-d014-474e-8e33-08e04754fcc6" providerId="AD" clId="Web-{1AC5A1B1-96BF-8F08-1197-6659870293B5}" dt="2023-10-08T10:20:23.900" v="2134"/>
      <pc:docMkLst>
        <pc:docMk/>
      </pc:docMkLst>
      <pc:sldChg chg="modSp modNotes">
        <pc:chgData name="Aqeel Munif" userId="S::amun830@uoa.auckland.ac.nz::4508ab0e-d014-474e-8e33-08e04754fcc6" providerId="AD" clId="Web-{1AC5A1B1-96BF-8F08-1197-6659870293B5}" dt="2023-10-08T10:13:24.983" v="1522"/>
        <pc:sldMkLst>
          <pc:docMk/>
          <pc:sldMk cId="4232874464" sldId="275"/>
        </pc:sldMkLst>
        <pc:graphicFrameChg chg="mod modGraphic">
          <ac:chgData name="Aqeel Munif" userId="S::amun830@uoa.auckland.ac.nz::4508ab0e-d014-474e-8e33-08e04754fcc6" providerId="AD" clId="Web-{1AC5A1B1-96BF-8F08-1197-6659870293B5}" dt="2023-10-08T10:04:19.096" v="829"/>
          <ac:graphicFrameMkLst>
            <pc:docMk/>
            <pc:sldMk cId="4232874464" sldId="275"/>
            <ac:graphicFrameMk id="6" creationId="{A3BF87FB-F0CE-68A7-7C82-F465828F08E0}"/>
          </ac:graphicFrameMkLst>
        </pc:graphicFrameChg>
      </pc:sldChg>
      <pc:sldChg chg="modNotes">
        <pc:chgData name="Aqeel Munif" userId="S::amun830@uoa.auckland.ac.nz::4508ab0e-d014-474e-8e33-08e04754fcc6" providerId="AD" clId="Web-{1AC5A1B1-96BF-8F08-1197-6659870293B5}" dt="2023-10-08T09:55:07.865" v="281"/>
        <pc:sldMkLst>
          <pc:docMk/>
          <pc:sldMk cId="2332843083" sldId="278"/>
        </pc:sldMkLst>
      </pc:sldChg>
      <pc:sldChg chg="modSp modNotes">
        <pc:chgData name="Aqeel Munif" userId="S::amun830@uoa.auckland.ac.nz::4508ab0e-d014-474e-8e33-08e04754fcc6" providerId="AD" clId="Web-{1AC5A1B1-96BF-8F08-1197-6659870293B5}" dt="2023-10-08T10:15:44.690" v="1654"/>
        <pc:sldMkLst>
          <pc:docMk/>
          <pc:sldMk cId="1736909901" sldId="280"/>
        </pc:sldMkLst>
        <pc:spChg chg="mod">
          <ac:chgData name="Aqeel Munif" userId="S::amun830@uoa.auckland.ac.nz::4508ab0e-d014-474e-8e33-08e04754fcc6" providerId="AD" clId="Web-{1AC5A1B1-96BF-8F08-1197-6659870293B5}" dt="2023-10-08T10:11:25.574" v="1437" actId="20577"/>
          <ac:spMkLst>
            <pc:docMk/>
            <pc:sldMk cId="1736909901" sldId="280"/>
            <ac:spMk id="2" creationId="{1E7BCB25-06C2-0153-2841-83811838C04F}"/>
          </ac:spMkLst>
        </pc:spChg>
        <pc:spChg chg="mod">
          <ac:chgData name="Aqeel Munif" userId="S::amun830@uoa.auckland.ac.nz::4508ab0e-d014-474e-8e33-08e04754fcc6" providerId="AD" clId="Web-{1AC5A1B1-96BF-8F08-1197-6659870293B5}" dt="2023-10-08T10:11:18.121" v="1435" actId="20577"/>
          <ac:spMkLst>
            <pc:docMk/>
            <pc:sldMk cId="1736909901" sldId="280"/>
            <ac:spMk id="8" creationId="{F7F1C9BE-5B6E-3715-410B-CD55A6498BE1}"/>
          </ac:spMkLst>
        </pc:spChg>
      </pc:sldChg>
      <pc:sldChg chg="modNotes">
        <pc:chgData name="Aqeel Munif" userId="S::amun830@uoa.auckland.ac.nz::4508ab0e-d014-474e-8e33-08e04754fcc6" providerId="AD" clId="Web-{1AC5A1B1-96BF-8F08-1197-6659870293B5}" dt="2023-10-08T10:09:37.135" v="1402"/>
        <pc:sldMkLst>
          <pc:docMk/>
          <pc:sldMk cId="3962858150" sldId="293"/>
        </pc:sldMkLst>
      </pc:sldChg>
      <pc:sldChg chg="modNotes">
        <pc:chgData name="Aqeel Munif" userId="S::amun830@uoa.auckland.ac.nz::4508ab0e-d014-474e-8e33-08e04754fcc6" providerId="AD" clId="Web-{1AC5A1B1-96BF-8F08-1197-6659870293B5}" dt="2023-10-08T10:20:23.900" v="2134"/>
        <pc:sldMkLst>
          <pc:docMk/>
          <pc:sldMk cId="2260530440" sldId="294"/>
        </pc:sldMkLst>
      </pc:sldChg>
    </pc:docChg>
  </pc:docChgLst>
  <pc:docChgLst>
    <pc:chgData name="Aqeel Munif" userId="S::amun830@uoa.auckland.ac.nz::4508ab0e-d014-474e-8e33-08e04754fcc6" providerId="AD" clId="Web-{93433306-D068-25E8-E301-78089A555BF7}"/>
    <pc:docChg chg="modSld">
      <pc:chgData name="Aqeel Munif" userId="S::amun830@uoa.auckland.ac.nz::4508ab0e-d014-474e-8e33-08e04754fcc6" providerId="AD" clId="Web-{93433306-D068-25E8-E301-78089A555BF7}" dt="2023-10-01T10:17:02.736" v="4" actId="20577"/>
      <pc:docMkLst>
        <pc:docMk/>
      </pc:docMkLst>
      <pc:sldChg chg="modSp">
        <pc:chgData name="Aqeel Munif" userId="S::amun830@uoa.auckland.ac.nz::4508ab0e-d014-474e-8e33-08e04754fcc6" providerId="AD" clId="Web-{93433306-D068-25E8-E301-78089A555BF7}" dt="2023-10-01T10:17:02.736" v="4" actId="20577"/>
        <pc:sldMkLst>
          <pc:docMk/>
          <pc:sldMk cId="2717577670" sldId="256"/>
        </pc:sldMkLst>
        <pc:spChg chg="mod">
          <ac:chgData name="Aqeel Munif" userId="S::amun830@uoa.auckland.ac.nz::4508ab0e-d014-474e-8e33-08e04754fcc6" providerId="AD" clId="Web-{93433306-D068-25E8-E301-78089A555BF7}" dt="2023-10-01T10:17:02.736" v="4" actId="20577"/>
          <ac:spMkLst>
            <pc:docMk/>
            <pc:sldMk cId="2717577670" sldId="256"/>
            <ac:spMk id="9" creationId="{8E06BA48-23F0-2539-F82B-2E98CA12C486}"/>
          </ac:spMkLst>
        </pc:spChg>
        <pc:picChg chg="mod">
          <ac:chgData name="Aqeel Munif" userId="S::amun830@uoa.auckland.ac.nz::4508ab0e-d014-474e-8e33-08e04754fcc6" providerId="AD" clId="Web-{93433306-D068-25E8-E301-78089A555BF7}" dt="2023-10-01T10:16:59.611" v="2" actId="1076"/>
          <ac:picMkLst>
            <pc:docMk/>
            <pc:sldMk cId="2717577670" sldId="256"/>
            <ac:picMk id="6" creationId="{0CB53940-2859-566E-CB8C-8D52C6A83230}"/>
          </ac:picMkLst>
        </pc:picChg>
      </pc:sldChg>
    </pc:docChg>
  </pc:docChgLst>
  <pc:docChgLst>
    <pc:chgData name="Aqeel Munif" userId="S::amun830@uoa.auckland.ac.nz::4508ab0e-d014-474e-8e33-08e04754fcc6" providerId="AD" clId="Web-{B76C78D4-B5D9-2FEB-F2E3-74EC44AD9147}"/>
    <pc:docChg chg="modSld">
      <pc:chgData name="Aqeel Munif" userId="S::amun830@uoa.auckland.ac.nz::4508ab0e-d014-474e-8e33-08e04754fcc6" providerId="AD" clId="Web-{B76C78D4-B5D9-2FEB-F2E3-74EC44AD9147}" dt="2023-10-04T07:52:50.731" v="9" actId="20577"/>
      <pc:docMkLst>
        <pc:docMk/>
      </pc:docMkLst>
      <pc:sldChg chg="modSp">
        <pc:chgData name="Aqeel Munif" userId="S::amun830@uoa.auckland.ac.nz::4508ab0e-d014-474e-8e33-08e04754fcc6" providerId="AD" clId="Web-{B76C78D4-B5D9-2FEB-F2E3-74EC44AD9147}" dt="2023-10-04T07:52:50.731" v="9" actId="20577"/>
        <pc:sldMkLst>
          <pc:docMk/>
          <pc:sldMk cId="1715085132" sldId="268"/>
        </pc:sldMkLst>
        <pc:graphicFrameChg chg="modGraphic">
          <ac:chgData name="Aqeel Munif" userId="S::amun830@uoa.auckland.ac.nz::4508ab0e-d014-474e-8e33-08e04754fcc6" providerId="AD" clId="Web-{B76C78D4-B5D9-2FEB-F2E3-74EC44AD9147}" dt="2023-10-04T07:52:50.731" v="9" actId="20577"/>
          <ac:graphicFrameMkLst>
            <pc:docMk/>
            <pc:sldMk cId="1715085132" sldId="268"/>
            <ac:graphicFrameMk id="6" creationId="{B4553781-F502-6285-C19B-A529B7874805}"/>
          </ac:graphicFrameMkLst>
        </pc:graphicFrameChg>
      </pc:sldChg>
    </pc:docChg>
  </pc:docChgLst>
  <pc:docChgLst>
    <pc:chgData name="Kareen Urrutia Estevez" userId="8874150a-5201-4944-897e-029d21b6cd55" providerId="ADAL" clId="{06CA289D-5745-C243-A5D1-7792914329BF}"/>
    <pc:docChg chg="undo custSel addSld delSld modSld">
      <pc:chgData name="Kareen Urrutia Estevez" userId="8874150a-5201-4944-897e-029d21b6cd55" providerId="ADAL" clId="{06CA289D-5745-C243-A5D1-7792914329BF}" dt="2023-08-15T01:01:02.916" v="49" actId="20577"/>
      <pc:docMkLst>
        <pc:docMk/>
      </pc:docMkLst>
      <pc:sldChg chg="addSp delSp modSp mod">
        <pc:chgData name="Kareen Urrutia Estevez" userId="8874150a-5201-4944-897e-029d21b6cd55" providerId="ADAL" clId="{06CA289D-5745-C243-A5D1-7792914329BF}" dt="2023-08-15T01:00:40.417" v="19" actId="21"/>
        <pc:sldMkLst>
          <pc:docMk/>
          <pc:sldMk cId="163519059" sldId="257"/>
        </pc:sldMkLst>
        <pc:picChg chg="add del mod">
          <ac:chgData name="Kareen Urrutia Estevez" userId="8874150a-5201-4944-897e-029d21b6cd55" providerId="ADAL" clId="{06CA289D-5745-C243-A5D1-7792914329BF}" dt="2023-08-15T01:00:40.417" v="19" actId="21"/>
          <ac:picMkLst>
            <pc:docMk/>
            <pc:sldMk cId="163519059" sldId="257"/>
            <ac:picMk id="4" creationId="{C1DC0D2E-94E8-6F24-8831-9A94EDE3E667}"/>
          </ac:picMkLst>
        </pc:picChg>
      </pc:sldChg>
      <pc:sldChg chg="modSp mod">
        <pc:chgData name="Kareen Urrutia Estevez" userId="8874150a-5201-4944-897e-029d21b6cd55" providerId="ADAL" clId="{06CA289D-5745-C243-A5D1-7792914329BF}" dt="2023-08-15T00:54:54.762" v="17" actId="20577"/>
        <pc:sldMkLst>
          <pc:docMk/>
          <pc:sldMk cId="121903368" sldId="258"/>
        </pc:sldMkLst>
        <pc:spChg chg="mod">
          <ac:chgData name="Kareen Urrutia Estevez" userId="8874150a-5201-4944-897e-029d21b6cd55" providerId="ADAL" clId="{06CA289D-5745-C243-A5D1-7792914329BF}" dt="2023-08-15T00:54:54.762" v="17" actId="20577"/>
          <ac:spMkLst>
            <pc:docMk/>
            <pc:sldMk cId="121903368" sldId="258"/>
            <ac:spMk id="5" creationId="{2E3F8027-D247-116A-E166-A6F5E13AF28D}"/>
          </ac:spMkLst>
        </pc:spChg>
      </pc:sldChg>
      <pc:sldChg chg="addSp delSp new del mod">
        <pc:chgData name="Kareen Urrutia Estevez" userId="8874150a-5201-4944-897e-029d21b6cd55" providerId="ADAL" clId="{06CA289D-5745-C243-A5D1-7792914329BF}" dt="2023-08-15T01:00:48.946" v="22" actId="2696"/>
        <pc:sldMkLst>
          <pc:docMk/>
          <pc:sldMk cId="4265413789" sldId="259"/>
        </pc:sldMkLst>
        <pc:spChg chg="add del">
          <ac:chgData name="Kareen Urrutia Estevez" userId="8874150a-5201-4944-897e-029d21b6cd55" providerId="ADAL" clId="{06CA289D-5745-C243-A5D1-7792914329BF}" dt="2023-08-15T00:54:43.968" v="2" actId="22"/>
          <ac:spMkLst>
            <pc:docMk/>
            <pc:sldMk cId="4265413789" sldId="259"/>
            <ac:spMk id="4" creationId="{8A63E0CE-28EA-AA16-20E7-F30530869A2A}"/>
          </ac:spMkLst>
        </pc:spChg>
      </pc:sldChg>
      <pc:sldChg chg="addSp delSp modSp new mod">
        <pc:chgData name="Kareen Urrutia Estevez" userId="8874150a-5201-4944-897e-029d21b6cd55" providerId="ADAL" clId="{06CA289D-5745-C243-A5D1-7792914329BF}" dt="2023-08-15T01:01:02.916" v="49" actId="20577"/>
        <pc:sldMkLst>
          <pc:docMk/>
          <pc:sldMk cId="1168120282" sldId="260"/>
        </pc:sldMkLst>
        <pc:spChg chg="mod">
          <ac:chgData name="Kareen Urrutia Estevez" userId="8874150a-5201-4944-897e-029d21b6cd55" providerId="ADAL" clId="{06CA289D-5745-C243-A5D1-7792914329BF}" dt="2023-08-15T01:01:02.916" v="49" actId="20577"/>
          <ac:spMkLst>
            <pc:docMk/>
            <pc:sldMk cId="1168120282" sldId="260"/>
            <ac:spMk id="2" creationId="{ED3C82E5-3437-AE0C-C4C5-6BC28344DE7B}"/>
          </ac:spMkLst>
        </pc:spChg>
        <pc:spChg chg="del">
          <ac:chgData name="Kareen Urrutia Estevez" userId="8874150a-5201-4944-897e-029d21b6cd55" providerId="ADAL" clId="{06CA289D-5745-C243-A5D1-7792914329BF}" dt="2023-08-15T01:00:47.390" v="21"/>
          <ac:spMkLst>
            <pc:docMk/>
            <pc:sldMk cId="1168120282" sldId="260"/>
            <ac:spMk id="3" creationId="{FB95A680-84FA-5914-2233-C2FAC7C7043A}"/>
          </ac:spMkLst>
        </pc:spChg>
        <pc:picChg chg="add mod">
          <ac:chgData name="Kareen Urrutia Estevez" userId="8874150a-5201-4944-897e-029d21b6cd55" providerId="ADAL" clId="{06CA289D-5745-C243-A5D1-7792914329BF}" dt="2023-08-15T01:00:47.390" v="21"/>
          <ac:picMkLst>
            <pc:docMk/>
            <pc:sldMk cId="1168120282" sldId="260"/>
            <ac:picMk id="4" creationId="{34501C9B-A204-6937-75D1-194B024FE2F7}"/>
          </ac:picMkLst>
        </pc:picChg>
      </pc:sldChg>
    </pc:docChg>
  </pc:docChgLst>
  <pc:docChgLst>
    <pc:chgData name="Kate Ploeg" userId="S::kplo373@uoa.auckland.ac.nz::310df4e0-7c1c-4818-9424-64c06a160f24" providerId="AD" clId="Web-{08EC22F8-D845-E606-A481-887DC70682E1}"/>
    <pc:docChg chg="addSld modSld">
      <pc:chgData name="Kate Ploeg" userId="S::kplo373@uoa.auckland.ac.nz::310df4e0-7c1c-4818-9424-64c06a160f24" providerId="AD" clId="Web-{08EC22F8-D845-E606-A481-887DC70682E1}" dt="2023-10-02T02:44:40.366" v="237" actId="14100"/>
      <pc:docMkLst>
        <pc:docMk/>
      </pc:docMkLst>
      <pc:sldChg chg="modSp">
        <pc:chgData name="Kate Ploeg" userId="S::kplo373@uoa.auckland.ac.nz::310df4e0-7c1c-4818-9424-64c06a160f24" providerId="AD" clId="Web-{08EC22F8-D845-E606-A481-887DC70682E1}" dt="2023-10-02T02:41:24.609" v="182" actId="20577"/>
        <pc:sldMkLst>
          <pc:docMk/>
          <pc:sldMk cId="3563093623" sldId="270"/>
        </pc:sldMkLst>
        <pc:spChg chg="mod">
          <ac:chgData name="Kate Ploeg" userId="S::kplo373@uoa.auckland.ac.nz::310df4e0-7c1c-4818-9424-64c06a160f24" providerId="AD" clId="Web-{08EC22F8-D845-E606-A481-887DC70682E1}" dt="2023-10-02T02:41:24.609" v="182" actId="20577"/>
          <ac:spMkLst>
            <pc:docMk/>
            <pc:sldMk cId="3563093623" sldId="270"/>
            <ac:spMk id="5" creationId="{78ACC5E4-D79B-5F2E-63E0-BF60BB2D6EE7}"/>
          </ac:spMkLst>
        </pc:spChg>
      </pc:sldChg>
      <pc:sldChg chg="addSp modSp add replId">
        <pc:chgData name="Kate Ploeg" userId="S::kplo373@uoa.auckland.ac.nz::310df4e0-7c1c-4818-9424-64c06a160f24" providerId="AD" clId="Web-{08EC22F8-D845-E606-A481-887DC70682E1}" dt="2023-10-02T02:44:40.366" v="237" actId="14100"/>
        <pc:sldMkLst>
          <pc:docMk/>
          <pc:sldMk cId="2982733495" sldId="279"/>
        </pc:sldMkLst>
        <pc:spChg chg="mod">
          <ac:chgData name="Kate Ploeg" userId="S::kplo373@uoa.auckland.ac.nz::310df4e0-7c1c-4818-9424-64c06a160f24" providerId="AD" clId="Web-{08EC22F8-D845-E606-A481-887DC70682E1}" dt="2023-10-02T02:44:35.709" v="236" actId="1076"/>
          <ac:spMkLst>
            <pc:docMk/>
            <pc:sldMk cId="2982733495" sldId="279"/>
            <ac:spMk id="7" creationId="{95EFFE4C-B58F-FB9E-3D33-79CE9ED1541B}"/>
          </ac:spMkLst>
        </pc:spChg>
        <pc:spChg chg="mod">
          <ac:chgData name="Kate Ploeg" userId="S::kplo373@uoa.auckland.ac.nz::310df4e0-7c1c-4818-9424-64c06a160f24" providerId="AD" clId="Web-{08EC22F8-D845-E606-A481-887DC70682E1}" dt="2023-10-02T02:26:52.575" v="19" actId="20577"/>
          <ac:spMkLst>
            <pc:docMk/>
            <pc:sldMk cId="2982733495" sldId="279"/>
            <ac:spMk id="9" creationId="{20428AE7-54F0-257C-E5FA-45FBD9AE7B8F}"/>
          </ac:spMkLst>
        </pc:spChg>
        <pc:picChg chg="add mod">
          <ac:chgData name="Kate Ploeg" userId="S::kplo373@uoa.auckland.ac.nz::310df4e0-7c1c-4818-9424-64c06a160f24" providerId="AD" clId="Web-{08EC22F8-D845-E606-A481-887DC70682E1}" dt="2023-10-02T02:44:40.366" v="237" actId="14100"/>
          <ac:picMkLst>
            <pc:docMk/>
            <pc:sldMk cId="2982733495" sldId="279"/>
            <ac:picMk id="2" creationId="{100FBEDE-D170-89EB-AC4C-B79B3AAA9027}"/>
          </ac:picMkLst>
        </pc:picChg>
      </pc:sldChg>
    </pc:docChg>
  </pc:docChgLst>
  <pc:docChgLst>
    <pc:chgData name="Kareen Urrutia Estevez" userId="8874150a-5201-4944-897e-029d21b6cd55" providerId="ADAL" clId="{CD021DEE-80EE-D242-87E8-4B7876055E32}"/>
    <pc:docChg chg="undo custSel addSld delSld modSld sldOrd">
      <pc:chgData name="Kareen Urrutia Estevez" userId="8874150a-5201-4944-897e-029d21b6cd55" providerId="ADAL" clId="{CD021DEE-80EE-D242-87E8-4B7876055E32}" dt="2023-09-10T02:01:58.092" v="2025" actId="1076"/>
      <pc:docMkLst>
        <pc:docMk/>
      </pc:docMkLst>
      <pc:sldChg chg="addSp delSp modSp mod">
        <pc:chgData name="Kareen Urrutia Estevez" userId="8874150a-5201-4944-897e-029d21b6cd55" providerId="ADAL" clId="{CD021DEE-80EE-D242-87E8-4B7876055E32}" dt="2023-09-10T02:01:16.915" v="2021" actId="20577"/>
        <pc:sldMkLst>
          <pc:docMk/>
          <pc:sldMk cId="2717577670" sldId="256"/>
        </pc:sldMkLst>
        <pc:spChg chg="mod">
          <ac:chgData name="Kareen Urrutia Estevez" userId="8874150a-5201-4944-897e-029d21b6cd55" providerId="ADAL" clId="{CD021DEE-80EE-D242-87E8-4B7876055E32}" dt="2023-09-10T01:16:49.189" v="1137" actId="242"/>
          <ac:spMkLst>
            <pc:docMk/>
            <pc:sldMk cId="2717577670" sldId="256"/>
            <ac:spMk id="2" creationId="{FDDD0419-0FC6-EF5B-D490-DD1F18392CCA}"/>
          </ac:spMkLst>
        </pc:spChg>
        <pc:spChg chg="del">
          <ac:chgData name="Kareen Urrutia Estevez" userId="8874150a-5201-4944-897e-029d21b6cd55" providerId="ADAL" clId="{CD021DEE-80EE-D242-87E8-4B7876055E32}" dt="2023-09-10T01:12:27.130" v="1009" actId="478"/>
          <ac:spMkLst>
            <pc:docMk/>
            <pc:sldMk cId="2717577670" sldId="256"/>
            <ac:spMk id="3" creationId="{4A6777FD-81B8-FE54-2E49-4FB21365E765}"/>
          </ac:spMkLst>
        </pc:spChg>
        <pc:spChg chg="add del mod">
          <ac:chgData name="Kareen Urrutia Estevez" userId="8874150a-5201-4944-897e-029d21b6cd55" providerId="ADAL" clId="{CD021DEE-80EE-D242-87E8-4B7876055E32}" dt="2023-09-10T01:12:28.161" v="1011"/>
          <ac:spMkLst>
            <pc:docMk/>
            <pc:sldMk cId="2717577670" sldId="256"/>
            <ac:spMk id="4" creationId="{AEEC7A03-0C22-5656-6438-A8093292FEFC}"/>
          </ac:spMkLst>
        </pc:spChg>
        <pc:spChg chg="add mod">
          <ac:chgData name="Kareen Urrutia Estevez" userId="8874150a-5201-4944-897e-029d21b6cd55" providerId="ADAL" clId="{CD021DEE-80EE-D242-87E8-4B7876055E32}" dt="2023-09-10T01:12:41.909" v="1014" actId="1076"/>
          <ac:spMkLst>
            <pc:docMk/>
            <pc:sldMk cId="2717577670" sldId="256"/>
            <ac:spMk id="5" creationId="{320F0B4C-9218-A601-A08D-DE21F116E017}"/>
          </ac:spMkLst>
        </pc:spChg>
        <pc:spChg chg="add mod">
          <ac:chgData name="Kareen Urrutia Estevez" userId="8874150a-5201-4944-897e-029d21b6cd55" providerId="ADAL" clId="{CD021DEE-80EE-D242-87E8-4B7876055E32}" dt="2023-09-10T01:10:30.300" v="866"/>
          <ac:spMkLst>
            <pc:docMk/>
            <pc:sldMk cId="2717577670" sldId="256"/>
            <ac:spMk id="7" creationId="{25EAAD00-DE34-03D3-D03C-C64DC5EBC04C}"/>
          </ac:spMkLst>
        </pc:spChg>
        <pc:spChg chg="add mod">
          <ac:chgData name="Kareen Urrutia Estevez" userId="8874150a-5201-4944-897e-029d21b6cd55" providerId="ADAL" clId="{CD021DEE-80EE-D242-87E8-4B7876055E32}" dt="2023-09-10T01:15:18.502" v="1117" actId="1076"/>
          <ac:spMkLst>
            <pc:docMk/>
            <pc:sldMk cId="2717577670" sldId="256"/>
            <ac:spMk id="8" creationId="{A2FCF21F-D9AB-7D77-E35A-26E81C6800F6}"/>
          </ac:spMkLst>
        </pc:spChg>
        <pc:spChg chg="add mod">
          <ac:chgData name="Kareen Urrutia Estevez" userId="8874150a-5201-4944-897e-029d21b6cd55" providerId="ADAL" clId="{CD021DEE-80EE-D242-87E8-4B7876055E32}" dt="2023-09-10T02:01:16.915" v="2021" actId="20577"/>
          <ac:spMkLst>
            <pc:docMk/>
            <pc:sldMk cId="2717577670" sldId="256"/>
            <ac:spMk id="9" creationId="{8E06BA48-23F0-2539-F82B-2E98CA12C486}"/>
          </ac:spMkLst>
        </pc:spChg>
        <pc:spChg chg="add mod">
          <ac:chgData name="Kareen Urrutia Estevez" userId="8874150a-5201-4944-897e-029d21b6cd55" providerId="ADAL" clId="{CD021DEE-80EE-D242-87E8-4B7876055E32}" dt="2023-09-10T01:16:23.823" v="1131" actId="1076"/>
          <ac:spMkLst>
            <pc:docMk/>
            <pc:sldMk cId="2717577670" sldId="256"/>
            <ac:spMk id="10" creationId="{26042BF2-8EC2-604B-4F4F-0B80445D11A0}"/>
          </ac:spMkLst>
        </pc:spChg>
        <pc:picChg chg="add mod">
          <ac:chgData name="Kareen Urrutia Estevez" userId="8874150a-5201-4944-897e-029d21b6cd55" providerId="ADAL" clId="{CD021DEE-80EE-D242-87E8-4B7876055E32}" dt="2023-09-10T01:12:36.475" v="1013" actId="1076"/>
          <ac:picMkLst>
            <pc:docMk/>
            <pc:sldMk cId="2717577670" sldId="256"/>
            <ac:picMk id="6" creationId="{0CB53940-2859-566E-CB8C-8D52C6A83230}"/>
          </ac:picMkLst>
        </pc:picChg>
      </pc:sldChg>
      <pc:sldChg chg="addSp delSp modSp mod modClrScheme chgLayout">
        <pc:chgData name="Kareen Urrutia Estevez" userId="8874150a-5201-4944-897e-029d21b6cd55" providerId="ADAL" clId="{CD021DEE-80EE-D242-87E8-4B7876055E32}" dt="2023-09-10T01:32:16.927" v="1707" actId="20577"/>
        <pc:sldMkLst>
          <pc:docMk/>
          <pc:sldMk cId="163519059" sldId="257"/>
        </pc:sldMkLst>
        <pc:spChg chg="mod ord">
          <ac:chgData name="Kareen Urrutia Estevez" userId="8874150a-5201-4944-897e-029d21b6cd55" providerId="ADAL" clId="{CD021DEE-80EE-D242-87E8-4B7876055E32}" dt="2023-09-10T01:32:16.927" v="1707" actId="20577"/>
          <ac:spMkLst>
            <pc:docMk/>
            <pc:sldMk cId="163519059" sldId="257"/>
            <ac:spMk id="2" creationId="{A695791C-6F10-505C-C9E8-ADEDE8E5EF9D}"/>
          </ac:spMkLst>
        </pc:spChg>
        <pc:spChg chg="add mod ord">
          <ac:chgData name="Kareen Urrutia Estevez" userId="8874150a-5201-4944-897e-029d21b6cd55" providerId="ADAL" clId="{CD021DEE-80EE-D242-87E8-4B7876055E32}" dt="2023-09-10T01:21:22.391" v="1293" actId="207"/>
          <ac:spMkLst>
            <pc:docMk/>
            <pc:sldMk cId="163519059" sldId="257"/>
            <ac:spMk id="3" creationId="{87D819A7-B3A0-6F67-3CEE-BA38FBACFE93}"/>
          </ac:spMkLst>
        </pc:spChg>
        <pc:spChg chg="add mod ord">
          <ac:chgData name="Kareen Urrutia Estevez" userId="8874150a-5201-4944-897e-029d21b6cd55" providerId="ADAL" clId="{CD021DEE-80EE-D242-87E8-4B7876055E32}" dt="2023-09-10T01:21:22.391" v="1293" actId="207"/>
          <ac:spMkLst>
            <pc:docMk/>
            <pc:sldMk cId="163519059" sldId="257"/>
            <ac:spMk id="4" creationId="{FB491D99-9500-9955-1442-00A9E36ECB6D}"/>
          </ac:spMkLst>
        </pc:spChg>
        <pc:spChg chg="mod">
          <ac:chgData name="Kareen Urrutia Estevez" userId="8874150a-5201-4944-897e-029d21b6cd55" providerId="ADAL" clId="{CD021DEE-80EE-D242-87E8-4B7876055E32}" dt="2023-09-10T01:22:31.586" v="1301" actId="404"/>
          <ac:spMkLst>
            <pc:docMk/>
            <pc:sldMk cId="163519059" sldId="257"/>
            <ac:spMk id="5" creationId="{4EB77B2C-6E8D-1730-731F-BB62138025DE}"/>
          </ac:spMkLst>
        </pc:spChg>
        <pc:spChg chg="add del mod ord">
          <ac:chgData name="Kareen Urrutia Estevez" userId="8874150a-5201-4944-897e-029d21b6cd55" providerId="ADAL" clId="{CD021DEE-80EE-D242-87E8-4B7876055E32}" dt="2023-09-09T23:59:24.175" v="28"/>
          <ac:spMkLst>
            <pc:docMk/>
            <pc:sldMk cId="163519059" sldId="257"/>
            <ac:spMk id="6" creationId="{817D9227-A6F6-31CD-AD97-53E06A21EB5F}"/>
          </ac:spMkLst>
        </pc:spChg>
        <pc:spChg chg="add mod">
          <ac:chgData name="Kareen Urrutia Estevez" userId="8874150a-5201-4944-897e-029d21b6cd55" providerId="ADAL" clId="{CD021DEE-80EE-D242-87E8-4B7876055E32}" dt="2023-09-10T01:17:48.182" v="1147"/>
          <ac:spMkLst>
            <pc:docMk/>
            <pc:sldMk cId="163519059" sldId="257"/>
            <ac:spMk id="6" creationId="{DA3B404E-605B-F0BA-A740-7E0B85EA808D}"/>
          </ac:spMkLst>
        </pc:spChg>
        <pc:spChg chg="add mod">
          <ac:chgData name="Kareen Urrutia Estevez" userId="8874150a-5201-4944-897e-029d21b6cd55" providerId="ADAL" clId="{CD021DEE-80EE-D242-87E8-4B7876055E32}" dt="2023-09-10T01:22:31.586" v="1301" actId="404"/>
          <ac:spMkLst>
            <pc:docMk/>
            <pc:sldMk cId="163519059" sldId="257"/>
            <ac:spMk id="8" creationId="{E0C8C0C4-A32E-8FF3-7D09-8632E154D657}"/>
          </ac:spMkLst>
        </pc:spChg>
        <pc:spChg chg="add del mod">
          <ac:chgData name="Kareen Urrutia Estevez" userId="8874150a-5201-4944-897e-029d21b6cd55" providerId="ADAL" clId="{CD021DEE-80EE-D242-87E8-4B7876055E32}" dt="2023-09-10T00:00:43.883" v="136" actId="478"/>
          <ac:spMkLst>
            <pc:docMk/>
            <pc:sldMk cId="163519059" sldId="257"/>
            <ac:spMk id="9" creationId="{7E117C55-10E7-B380-ED31-9E866D603C10}"/>
          </ac:spMkLst>
        </pc:spChg>
        <pc:spChg chg="add mod">
          <ac:chgData name="Kareen Urrutia Estevez" userId="8874150a-5201-4944-897e-029d21b6cd55" providerId="ADAL" clId="{CD021DEE-80EE-D242-87E8-4B7876055E32}" dt="2023-09-10T01:17:48.182" v="1147"/>
          <ac:spMkLst>
            <pc:docMk/>
            <pc:sldMk cId="163519059" sldId="257"/>
            <ac:spMk id="9" creationId="{C860A024-AAE7-1E04-7562-3B95F30C304D}"/>
          </ac:spMkLst>
        </pc:spChg>
        <pc:picChg chg="add mod">
          <ac:chgData name="Kareen Urrutia Estevez" userId="8874150a-5201-4944-897e-029d21b6cd55" providerId="ADAL" clId="{CD021DEE-80EE-D242-87E8-4B7876055E32}" dt="2023-09-10T00:00:57.273" v="139" actId="208"/>
          <ac:picMkLst>
            <pc:docMk/>
            <pc:sldMk cId="163519059" sldId="257"/>
            <ac:picMk id="7" creationId="{709E65B0-867C-DF70-654C-9239C312CFB0}"/>
          </ac:picMkLst>
        </pc:picChg>
        <pc:picChg chg="mod ord">
          <ac:chgData name="Kareen Urrutia Estevez" userId="8874150a-5201-4944-897e-029d21b6cd55" providerId="ADAL" clId="{CD021DEE-80EE-D242-87E8-4B7876055E32}" dt="2023-09-10T00:01:16.583" v="143" actId="1076"/>
          <ac:picMkLst>
            <pc:docMk/>
            <pc:sldMk cId="163519059" sldId="257"/>
            <ac:picMk id="1028" creationId="{C3235D77-132D-6A79-505E-FD890C3DBFE9}"/>
          </ac:picMkLst>
        </pc:picChg>
      </pc:sldChg>
      <pc:sldChg chg="addSp delSp modSp del mod">
        <pc:chgData name="Kareen Urrutia Estevez" userId="8874150a-5201-4944-897e-029d21b6cd55" providerId="ADAL" clId="{CD021DEE-80EE-D242-87E8-4B7876055E32}" dt="2023-09-10T00:05:24.295" v="261" actId="2696"/>
        <pc:sldMkLst>
          <pc:docMk/>
          <pc:sldMk cId="121903368" sldId="258"/>
        </pc:sldMkLst>
        <pc:spChg chg="add mod">
          <ac:chgData name="Kareen Urrutia Estevez" userId="8874150a-5201-4944-897e-029d21b6cd55" providerId="ADAL" clId="{CD021DEE-80EE-D242-87E8-4B7876055E32}" dt="2023-09-09T23:59:54.506" v="35" actId="1076"/>
          <ac:spMkLst>
            <pc:docMk/>
            <pc:sldMk cId="121903368" sldId="258"/>
            <ac:spMk id="3" creationId="{057E2FBF-E030-2CDC-9204-A28F6CEEB532}"/>
          </ac:spMkLst>
        </pc:spChg>
        <pc:spChg chg="del">
          <ac:chgData name="Kareen Urrutia Estevez" userId="8874150a-5201-4944-897e-029d21b6cd55" providerId="ADAL" clId="{CD021DEE-80EE-D242-87E8-4B7876055E32}" dt="2023-09-09T23:59:30.290" v="29" actId="21"/>
          <ac:spMkLst>
            <pc:docMk/>
            <pc:sldMk cId="121903368" sldId="258"/>
            <ac:spMk id="4" creationId="{6EF28067-34E7-B3AC-EAAE-2F4547CC48D1}"/>
          </ac:spMkLst>
        </pc:spChg>
        <pc:spChg chg="add del">
          <ac:chgData name="Kareen Urrutia Estevez" userId="8874150a-5201-4944-897e-029d21b6cd55" providerId="ADAL" clId="{CD021DEE-80EE-D242-87E8-4B7876055E32}" dt="2023-09-09T23:59:53.633" v="34" actId="21"/>
          <ac:spMkLst>
            <pc:docMk/>
            <pc:sldMk cId="121903368" sldId="258"/>
            <ac:spMk id="5" creationId="{2E3F8027-D247-116A-E166-A6F5E13AF28D}"/>
          </ac:spMkLst>
        </pc:spChg>
        <pc:picChg chg="del">
          <ac:chgData name="Kareen Urrutia Estevez" userId="8874150a-5201-4944-897e-029d21b6cd55" providerId="ADAL" clId="{CD021DEE-80EE-D242-87E8-4B7876055E32}" dt="2023-09-09T23:59:21.574" v="27" actId="21"/>
          <ac:picMkLst>
            <pc:docMk/>
            <pc:sldMk cId="121903368" sldId="258"/>
            <ac:picMk id="2050" creationId="{44C23924-FF14-B629-E78E-87F98006711C}"/>
          </ac:picMkLst>
        </pc:picChg>
      </pc:sldChg>
      <pc:sldChg chg="addSp delSp modSp mod modClrScheme chgLayout">
        <pc:chgData name="Kareen Urrutia Estevez" userId="8874150a-5201-4944-897e-029d21b6cd55" providerId="ADAL" clId="{CD021DEE-80EE-D242-87E8-4B7876055E32}" dt="2023-09-10T01:53:30.282" v="1921" actId="20577"/>
        <pc:sldMkLst>
          <pc:docMk/>
          <pc:sldMk cId="1168120282" sldId="260"/>
        </pc:sldMkLst>
        <pc:spChg chg="mod ord">
          <ac:chgData name="Kareen Urrutia Estevez" userId="8874150a-5201-4944-897e-029d21b6cd55" providerId="ADAL" clId="{CD021DEE-80EE-D242-87E8-4B7876055E32}" dt="2023-09-10T01:32:20.186" v="1709" actId="20577"/>
          <ac:spMkLst>
            <pc:docMk/>
            <pc:sldMk cId="1168120282" sldId="260"/>
            <ac:spMk id="2" creationId="{ED3C82E5-3437-AE0C-C4C5-6BC28344DE7B}"/>
          </ac:spMkLst>
        </pc:spChg>
        <pc:spChg chg="add mod">
          <ac:chgData name="Kareen Urrutia Estevez" userId="8874150a-5201-4944-897e-029d21b6cd55" providerId="ADAL" clId="{CD021DEE-80EE-D242-87E8-4B7876055E32}" dt="2023-09-10T01:17:50.469" v="1148"/>
          <ac:spMkLst>
            <pc:docMk/>
            <pc:sldMk cId="1168120282" sldId="260"/>
            <ac:spMk id="3" creationId="{590742E7-757E-CF6A-453E-E293F16982A6}"/>
          </ac:spMkLst>
        </pc:spChg>
        <pc:spChg chg="add mod">
          <ac:chgData name="Kareen Urrutia Estevez" userId="8874150a-5201-4944-897e-029d21b6cd55" providerId="ADAL" clId="{CD021DEE-80EE-D242-87E8-4B7876055E32}" dt="2023-09-10T01:17:50.469" v="1148"/>
          <ac:spMkLst>
            <pc:docMk/>
            <pc:sldMk cId="1168120282" sldId="260"/>
            <ac:spMk id="4" creationId="{52C031C7-0ACC-F27E-6C71-64A7E7D14885}"/>
          </ac:spMkLst>
        </pc:spChg>
        <pc:spChg chg="add del mod">
          <ac:chgData name="Kareen Urrutia Estevez" userId="8874150a-5201-4944-897e-029d21b6cd55" providerId="ADAL" clId="{CD021DEE-80EE-D242-87E8-4B7876055E32}" dt="2023-09-10T00:03:52.211" v="211"/>
          <ac:spMkLst>
            <pc:docMk/>
            <pc:sldMk cId="1168120282" sldId="260"/>
            <ac:spMk id="5" creationId="{B0240644-FFC4-BE44-C1BE-3EBB599058DC}"/>
          </ac:spMkLst>
        </pc:spChg>
        <pc:spChg chg="add mod ord">
          <ac:chgData name="Kareen Urrutia Estevez" userId="8874150a-5201-4944-897e-029d21b6cd55" providerId="ADAL" clId="{CD021DEE-80EE-D242-87E8-4B7876055E32}" dt="2023-09-10T01:53:30.282" v="1921" actId="20577"/>
          <ac:spMkLst>
            <pc:docMk/>
            <pc:sldMk cId="1168120282" sldId="260"/>
            <ac:spMk id="8" creationId="{EF663654-E8E3-45B7-E531-5963C1E39DBB}"/>
          </ac:spMkLst>
        </pc:spChg>
        <pc:picChg chg="del">
          <ac:chgData name="Kareen Urrutia Estevez" userId="8874150a-5201-4944-897e-029d21b6cd55" providerId="ADAL" clId="{CD021DEE-80EE-D242-87E8-4B7876055E32}" dt="2023-09-10T00:03:49.062" v="210" actId="478"/>
          <ac:picMkLst>
            <pc:docMk/>
            <pc:sldMk cId="1168120282" sldId="260"/>
            <ac:picMk id="4" creationId="{34501C9B-A204-6937-75D1-194B024FE2F7}"/>
          </ac:picMkLst>
        </pc:picChg>
        <pc:picChg chg="add mod ord">
          <ac:chgData name="Kareen Urrutia Estevez" userId="8874150a-5201-4944-897e-029d21b6cd55" providerId="ADAL" clId="{CD021DEE-80EE-D242-87E8-4B7876055E32}" dt="2023-09-10T00:06:58.994" v="299" actId="14100"/>
          <ac:picMkLst>
            <pc:docMk/>
            <pc:sldMk cId="1168120282" sldId="260"/>
            <ac:picMk id="7" creationId="{25EABC19-049A-90EC-B589-DB7D3F24721D}"/>
          </ac:picMkLst>
        </pc:picChg>
      </pc:sldChg>
      <pc:sldChg chg="addSp delSp modSp new mod">
        <pc:chgData name="Kareen Urrutia Estevez" userId="8874150a-5201-4944-897e-029d21b6cd55" providerId="ADAL" clId="{CD021DEE-80EE-D242-87E8-4B7876055E32}" dt="2023-09-10T02:01:58.092" v="2025" actId="1076"/>
        <pc:sldMkLst>
          <pc:docMk/>
          <pc:sldMk cId="1120355131" sldId="261"/>
        </pc:sldMkLst>
        <pc:spChg chg="del mod">
          <ac:chgData name="Kareen Urrutia Estevez" userId="8874150a-5201-4944-897e-029d21b6cd55" providerId="ADAL" clId="{CD021DEE-80EE-D242-87E8-4B7876055E32}" dt="2023-09-10T01:43:36.904" v="1890" actId="478"/>
          <ac:spMkLst>
            <pc:docMk/>
            <pc:sldMk cId="1120355131" sldId="261"/>
            <ac:spMk id="2" creationId="{02F0AF65-F821-6360-71A3-913E0A36EC59}"/>
          </ac:spMkLst>
        </pc:spChg>
        <pc:spChg chg="add mod">
          <ac:chgData name="Kareen Urrutia Estevez" userId="8874150a-5201-4944-897e-029d21b6cd55" providerId="ADAL" clId="{CD021DEE-80EE-D242-87E8-4B7876055E32}" dt="2023-09-10T01:17:52.938" v="1149"/>
          <ac:spMkLst>
            <pc:docMk/>
            <pc:sldMk cId="1120355131" sldId="261"/>
            <ac:spMk id="3" creationId="{4FB4ADA4-6B91-AB03-655B-5EBDF36AA661}"/>
          </ac:spMkLst>
        </pc:spChg>
        <pc:spChg chg="del">
          <ac:chgData name="Kareen Urrutia Estevez" userId="8874150a-5201-4944-897e-029d21b6cd55" providerId="ADAL" clId="{CD021DEE-80EE-D242-87E8-4B7876055E32}" dt="2023-09-10T00:27:13.178" v="477"/>
          <ac:spMkLst>
            <pc:docMk/>
            <pc:sldMk cId="1120355131" sldId="261"/>
            <ac:spMk id="3" creationId="{E7368471-61EE-BED0-E2D1-D344565D450C}"/>
          </ac:spMkLst>
        </pc:spChg>
        <pc:spChg chg="mod">
          <ac:chgData name="Kareen Urrutia Estevez" userId="8874150a-5201-4944-897e-029d21b6cd55" providerId="ADAL" clId="{CD021DEE-80EE-D242-87E8-4B7876055E32}" dt="2023-09-10T02:01:58.092" v="2025" actId="1076"/>
          <ac:spMkLst>
            <pc:docMk/>
            <pc:sldMk cId="1120355131" sldId="261"/>
            <ac:spMk id="4" creationId="{B3612B0B-78EB-D2E6-ABB6-E0AD22F3745E}"/>
          </ac:spMkLst>
        </pc:spChg>
        <pc:spChg chg="add mod">
          <ac:chgData name="Kareen Urrutia Estevez" userId="8874150a-5201-4944-897e-029d21b6cd55" providerId="ADAL" clId="{CD021DEE-80EE-D242-87E8-4B7876055E32}" dt="2023-09-10T02:01:51.462" v="2023" actId="1076"/>
          <ac:spMkLst>
            <pc:docMk/>
            <pc:sldMk cId="1120355131" sldId="261"/>
            <ac:spMk id="5" creationId="{3190DEDB-E2FD-D100-D866-902A8ACD1951}"/>
          </ac:spMkLst>
        </pc:spChg>
        <pc:spChg chg="add mod">
          <ac:chgData name="Kareen Urrutia Estevez" userId="8874150a-5201-4944-897e-029d21b6cd55" providerId="ADAL" clId="{CD021DEE-80EE-D242-87E8-4B7876055E32}" dt="2023-09-10T01:17:52.938" v="1149"/>
          <ac:spMkLst>
            <pc:docMk/>
            <pc:sldMk cId="1120355131" sldId="261"/>
            <ac:spMk id="6" creationId="{A9B24148-31A4-344E-AF18-A755CEDDFF66}"/>
          </ac:spMkLst>
        </pc:spChg>
        <pc:spChg chg="add del mod">
          <ac:chgData name="Kareen Urrutia Estevez" userId="8874150a-5201-4944-897e-029d21b6cd55" providerId="ADAL" clId="{CD021DEE-80EE-D242-87E8-4B7876055E32}" dt="2023-09-10T01:43:38.530" v="1891"/>
          <ac:spMkLst>
            <pc:docMk/>
            <pc:sldMk cId="1120355131" sldId="261"/>
            <ac:spMk id="8" creationId="{9E58C202-FCE8-F907-3AEB-DC45FDA100EF}"/>
          </ac:spMkLst>
        </pc:spChg>
        <pc:spChg chg="add mod">
          <ac:chgData name="Kareen Urrutia Estevez" userId="8874150a-5201-4944-897e-029d21b6cd55" providerId="ADAL" clId="{CD021DEE-80EE-D242-87E8-4B7876055E32}" dt="2023-09-10T01:43:52.412" v="1894" actId="20577"/>
          <ac:spMkLst>
            <pc:docMk/>
            <pc:sldMk cId="1120355131" sldId="261"/>
            <ac:spMk id="9" creationId="{20428AE7-54F0-257C-E5FA-45FBD9AE7B8F}"/>
          </ac:spMkLst>
        </pc:spChg>
        <pc:picChg chg="add mod">
          <ac:chgData name="Kareen Urrutia Estevez" userId="8874150a-5201-4944-897e-029d21b6cd55" providerId="ADAL" clId="{CD021DEE-80EE-D242-87E8-4B7876055E32}" dt="2023-09-10T02:01:45.067" v="2022" actId="14100"/>
          <ac:picMkLst>
            <pc:docMk/>
            <pc:sldMk cId="1120355131" sldId="261"/>
            <ac:picMk id="1026" creationId="{A158AE19-4A7E-4EDF-BABE-509DB3799B9B}"/>
          </ac:picMkLst>
        </pc:picChg>
      </pc:sldChg>
      <pc:sldChg chg="addSp delSp modSp new del mod modClrScheme chgLayout">
        <pc:chgData name="Kareen Urrutia Estevez" userId="8874150a-5201-4944-897e-029d21b6cd55" providerId="ADAL" clId="{CD021DEE-80EE-D242-87E8-4B7876055E32}" dt="2023-09-10T01:43:54.652" v="1895" actId="2696"/>
        <pc:sldMkLst>
          <pc:docMk/>
          <pc:sldMk cId="3610035559" sldId="262"/>
        </pc:sldMkLst>
        <pc:spChg chg="del mod ord">
          <ac:chgData name="Kareen Urrutia Estevez" userId="8874150a-5201-4944-897e-029d21b6cd55" providerId="ADAL" clId="{CD021DEE-80EE-D242-87E8-4B7876055E32}" dt="2023-09-10T01:43:32.973" v="1889" actId="21"/>
          <ac:spMkLst>
            <pc:docMk/>
            <pc:sldMk cId="3610035559" sldId="262"/>
            <ac:spMk id="2" creationId="{1E7BCB25-06C2-0153-2841-83811838C04F}"/>
          </ac:spMkLst>
        </pc:spChg>
        <pc:spChg chg="del mod ord">
          <ac:chgData name="Kareen Urrutia Estevez" userId="8874150a-5201-4944-897e-029d21b6cd55" providerId="ADAL" clId="{CD021DEE-80EE-D242-87E8-4B7876055E32}" dt="2023-09-10T00:29:03.267" v="570" actId="700"/>
          <ac:spMkLst>
            <pc:docMk/>
            <pc:sldMk cId="3610035559" sldId="262"/>
            <ac:spMk id="3" creationId="{40492CF0-BC20-7398-8004-7A8F2F68BC36}"/>
          </ac:spMkLst>
        </pc:spChg>
        <pc:spChg chg="add mod">
          <ac:chgData name="Kareen Urrutia Estevez" userId="8874150a-5201-4944-897e-029d21b6cd55" providerId="ADAL" clId="{CD021DEE-80EE-D242-87E8-4B7876055E32}" dt="2023-09-10T01:17:55.502" v="1150"/>
          <ac:spMkLst>
            <pc:docMk/>
            <pc:sldMk cId="3610035559" sldId="262"/>
            <ac:spMk id="3" creationId="{B2C30DD7-0E08-945E-0C28-C25B13B432A9}"/>
          </ac:spMkLst>
        </pc:spChg>
        <pc:spChg chg="del">
          <ac:chgData name="Kareen Urrutia Estevez" userId="8874150a-5201-4944-897e-029d21b6cd55" providerId="ADAL" clId="{CD021DEE-80EE-D242-87E8-4B7876055E32}" dt="2023-09-10T00:29:03.267" v="570" actId="700"/>
          <ac:spMkLst>
            <pc:docMk/>
            <pc:sldMk cId="3610035559" sldId="262"/>
            <ac:spMk id="4" creationId="{2394A600-D4C2-898A-B216-E7A056040937}"/>
          </ac:spMkLst>
        </pc:spChg>
        <pc:spChg chg="add mod">
          <ac:chgData name="Kareen Urrutia Estevez" userId="8874150a-5201-4944-897e-029d21b6cd55" providerId="ADAL" clId="{CD021DEE-80EE-D242-87E8-4B7876055E32}" dt="2023-09-10T01:17:55.502" v="1150"/>
          <ac:spMkLst>
            <pc:docMk/>
            <pc:sldMk cId="3610035559" sldId="262"/>
            <ac:spMk id="4" creationId="{61C37130-2E61-4264-F690-4E4650E60D29}"/>
          </ac:spMkLst>
        </pc:spChg>
        <pc:spChg chg="add mod ord">
          <ac:chgData name="Kareen Urrutia Estevez" userId="8874150a-5201-4944-897e-029d21b6cd55" providerId="ADAL" clId="{CD021DEE-80EE-D242-87E8-4B7876055E32}" dt="2023-09-10T00:29:03.267" v="570" actId="700"/>
          <ac:spMkLst>
            <pc:docMk/>
            <pc:sldMk cId="3610035559" sldId="262"/>
            <ac:spMk id="5" creationId="{78ACC5E4-D79B-5F2E-63E0-BF60BB2D6EE7}"/>
          </ac:spMkLst>
        </pc:spChg>
        <pc:spChg chg="add mod">
          <ac:chgData name="Kareen Urrutia Estevez" userId="8874150a-5201-4944-897e-029d21b6cd55" providerId="ADAL" clId="{CD021DEE-80EE-D242-87E8-4B7876055E32}" dt="2023-09-10T01:43:32.973" v="1889" actId="21"/>
          <ac:spMkLst>
            <pc:docMk/>
            <pc:sldMk cId="3610035559" sldId="262"/>
            <ac:spMk id="7" creationId="{054B08E9-9872-BB1D-2AB2-3FD24B56EED2}"/>
          </ac:spMkLst>
        </pc:spChg>
      </pc:sldChg>
      <pc:sldChg chg="addSp modSp add mod">
        <pc:chgData name="Kareen Urrutia Estevez" userId="8874150a-5201-4944-897e-029d21b6cd55" providerId="ADAL" clId="{CD021DEE-80EE-D242-87E8-4B7876055E32}" dt="2023-09-10T01:44:01.851" v="1899" actId="20577"/>
        <pc:sldMkLst>
          <pc:docMk/>
          <pc:sldMk cId="690659151" sldId="263"/>
        </pc:sldMkLst>
        <pc:spChg chg="mod">
          <ac:chgData name="Kareen Urrutia Estevez" userId="8874150a-5201-4944-897e-029d21b6cd55" providerId="ADAL" clId="{CD021DEE-80EE-D242-87E8-4B7876055E32}" dt="2023-09-10T01:44:01.851" v="1899" actId="20577"/>
          <ac:spMkLst>
            <pc:docMk/>
            <pc:sldMk cId="690659151" sldId="263"/>
            <ac:spMk id="2" creationId="{1E7BCB25-06C2-0153-2841-83811838C04F}"/>
          </ac:spMkLst>
        </pc:spChg>
        <pc:spChg chg="add mod">
          <ac:chgData name="Kareen Urrutia Estevez" userId="8874150a-5201-4944-897e-029d21b6cd55" providerId="ADAL" clId="{CD021DEE-80EE-D242-87E8-4B7876055E32}" dt="2023-09-10T01:17:58.690" v="1151"/>
          <ac:spMkLst>
            <pc:docMk/>
            <pc:sldMk cId="690659151" sldId="263"/>
            <ac:spMk id="3" creationId="{FB2F1A41-BDB3-5E3F-0817-CF50CD2A99B6}"/>
          </ac:spMkLst>
        </pc:spChg>
        <pc:spChg chg="add mod">
          <ac:chgData name="Kareen Urrutia Estevez" userId="8874150a-5201-4944-897e-029d21b6cd55" providerId="ADAL" clId="{CD021DEE-80EE-D242-87E8-4B7876055E32}" dt="2023-09-10T01:17:58.690" v="1151"/>
          <ac:spMkLst>
            <pc:docMk/>
            <pc:sldMk cId="690659151" sldId="263"/>
            <ac:spMk id="4" creationId="{22B26156-0262-C83B-E7AC-312C26A0B034}"/>
          </ac:spMkLst>
        </pc:spChg>
      </pc:sldChg>
      <pc:sldChg chg="addSp modSp add mod">
        <pc:chgData name="Kareen Urrutia Estevez" userId="8874150a-5201-4944-897e-029d21b6cd55" providerId="ADAL" clId="{CD021DEE-80EE-D242-87E8-4B7876055E32}" dt="2023-09-10T01:33:01.135" v="1733" actId="313"/>
        <pc:sldMkLst>
          <pc:docMk/>
          <pc:sldMk cId="2230143060" sldId="264"/>
        </pc:sldMkLst>
        <pc:spChg chg="mod">
          <ac:chgData name="Kareen Urrutia Estevez" userId="8874150a-5201-4944-897e-029d21b6cd55" providerId="ADAL" clId="{CD021DEE-80EE-D242-87E8-4B7876055E32}" dt="2023-09-10T01:33:01.135" v="1733" actId="313"/>
          <ac:spMkLst>
            <pc:docMk/>
            <pc:sldMk cId="2230143060" sldId="264"/>
            <ac:spMk id="2" creationId="{1E7BCB25-06C2-0153-2841-83811838C04F}"/>
          </ac:spMkLst>
        </pc:spChg>
        <pc:spChg chg="add mod">
          <ac:chgData name="Kareen Urrutia Estevez" userId="8874150a-5201-4944-897e-029d21b6cd55" providerId="ADAL" clId="{CD021DEE-80EE-D242-87E8-4B7876055E32}" dt="2023-09-10T01:18:01.915" v="1152"/>
          <ac:spMkLst>
            <pc:docMk/>
            <pc:sldMk cId="2230143060" sldId="264"/>
            <ac:spMk id="3" creationId="{7FB87AF5-CE1E-29F7-AB44-9F96D0628DF1}"/>
          </ac:spMkLst>
        </pc:spChg>
        <pc:spChg chg="add mod">
          <ac:chgData name="Kareen Urrutia Estevez" userId="8874150a-5201-4944-897e-029d21b6cd55" providerId="ADAL" clId="{CD021DEE-80EE-D242-87E8-4B7876055E32}" dt="2023-09-10T01:18:01.915" v="1152"/>
          <ac:spMkLst>
            <pc:docMk/>
            <pc:sldMk cId="2230143060" sldId="264"/>
            <ac:spMk id="4" creationId="{664F8D13-46AF-66A4-79ED-15E2EB49C94A}"/>
          </ac:spMkLst>
        </pc:spChg>
      </pc:sldChg>
      <pc:sldChg chg="addSp delSp modSp new mod">
        <pc:chgData name="Kareen Urrutia Estevez" userId="8874150a-5201-4944-897e-029d21b6cd55" providerId="ADAL" clId="{CD021DEE-80EE-D242-87E8-4B7876055E32}" dt="2023-09-10T01:44:14.156" v="1910" actId="20577"/>
        <pc:sldMkLst>
          <pc:docMk/>
          <pc:sldMk cId="1249341612" sldId="265"/>
        </pc:sldMkLst>
        <pc:spChg chg="del">
          <ac:chgData name="Kareen Urrutia Estevez" userId="8874150a-5201-4944-897e-029d21b6cd55" providerId="ADAL" clId="{CD021DEE-80EE-D242-87E8-4B7876055E32}" dt="2023-09-10T01:18:18.168" v="1153"/>
          <ac:spMkLst>
            <pc:docMk/>
            <pc:sldMk cId="1249341612" sldId="265"/>
            <ac:spMk id="2" creationId="{AE4C4B51-DE8A-1689-672B-EC23D5B9CEA6}"/>
          </ac:spMkLst>
        </pc:spChg>
        <pc:spChg chg="mod">
          <ac:chgData name="Kareen Urrutia Estevez" userId="8874150a-5201-4944-897e-029d21b6cd55" providerId="ADAL" clId="{CD021DEE-80EE-D242-87E8-4B7876055E32}" dt="2023-09-10T01:44:14.156" v="1910" actId="20577"/>
          <ac:spMkLst>
            <pc:docMk/>
            <pc:sldMk cId="1249341612" sldId="265"/>
            <ac:spMk id="3" creationId="{7B4328C3-6ABA-F0A7-1176-D57FC15EF937}"/>
          </ac:spMkLst>
        </pc:spChg>
        <pc:spChg chg="add mod">
          <ac:chgData name="Kareen Urrutia Estevez" userId="8874150a-5201-4944-897e-029d21b6cd55" providerId="ADAL" clId="{CD021DEE-80EE-D242-87E8-4B7876055E32}" dt="2023-09-10T01:17:45.146" v="1146"/>
          <ac:spMkLst>
            <pc:docMk/>
            <pc:sldMk cId="1249341612" sldId="265"/>
            <ac:spMk id="4" creationId="{72A23A3A-C036-D083-6CEC-D0765F5AF7E8}"/>
          </ac:spMkLst>
        </pc:spChg>
        <pc:spChg chg="add mod">
          <ac:chgData name="Kareen Urrutia Estevez" userId="8874150a-5201-4944-897e-029d21b6cd55" providerId="ADAL" clId="{CD021DEE-80EE-D242-87E8-4B7876055E32}" dt="2023-09-10T01:17:45.146" v="1146"/>
          <ac:spMkLst>
            <pc:docMk/>
            <pc:sldMk cId="1249341612" sldId="265"/>
            <ac:spMk id="5" creationId="{6636E19E-AEB4-899E-47D6-A8C4F65EC313}"/>
          </ac:spMkLst>
        </pc:spChg>
        <pc:spChg chg="add mod">
          <ac:chgData name="Kareen Urrutia Estevez" userId="8874150a-5201-4944-897e-029d21b6cd55" providerId="ADAL" clId="{CD021DEE-80EE-D242-87E8-4B7876055E32}" dt="2023-09-10T01:18:23.337" v="1166" actId="20577"/>
          <ac:spMkLst>
            <pc:docMk/>
            <pc:sldMk cId="1249341612" sldId="265"/>
            <ac:spMk id="6" creationId="{81687C57-6FA9-39AE-7983-CD90DFAD2507}"/>
          </ac:spMkLst>
        </pc:spChg>
      </pc:sldChg>
      <pc:sldChg chg="addSp delSp modSp new mod">
        <pc:chgData name="Kareen Urrutia Estevez" userId="8874150a-5201-4944-897e-029d21b6cd55" providerId="ADAL" clId="{CD021DEE-80EE-D242-87E8-4B7876055E32}" dt="2023-09-10T01:24:23.381" v="1342" actId="2711"/>
        <pc:sldMkLst>
          <pc:docMk/>
          <pc:sldMk cId="2971730641" sldId="266"/>
        </pc:sldMkLst>
        <pc:spChg chg="mod topLvl">
          <ac:chgData name="Kareen Urrutia Estevez" userId="8874150a-5201-4944-897e-029d21b6cd55" providerId="ADAL" clId="{CD021DEE-80EE-D242-87E8-4B7876055E32}" dt="2023-09-10T01:24:23.381" v="1342" actId="2711"/>
          <ac:spMkLst>
            <pc:docMk/>
            <pc:sldMk cId="2971730641" sldId="266"/>
            <ac:spMk id="3" creationId="{F4A60E02-3AB8-A194-92CF-27B5387AD4F2}"/>
          </ac:spMkLst>
        </pc:spChg>
        <pc:spChg chg="add del mod topLvl">
          <ac:chgData name="Kareen Urrutia Estevez" userId="8874150a-5201-4944-897e-029d21b6cd55" providerId="ADAL" clId="{CD021DEE-80EE-D242-87E8-4B7876055E32}" dt="2023-09-10T01:23:50.562" v="1328" actId="478"/>
          <ac:spMkLst>
            <pc:docMk/>
            <pc:sldMk cId="2971730641" sldId="266"/>
            <ac:spMk id="4" creationId="{23EB0476-D4FB-63A4-EEE0-6E2457A1571B}"/>
          </ac:spMkLst>
        </pc:spChg>
        <pc:spChg chg="add del mod">
          <ac:chgData name="Kareen Urrutia Estevez" userId="8874150a-5201-4944-897e-029d21b6cd55" providerId="ADAL" clId="{CD021DEE-80EE-D242-87E8-4B7876055E32}" dt="2023-09-10T01:23:40.414" v="1315"/>
          <ac:spMkLst>
            <pc:docMk/>
            <pc:sldMk cId="2971730641" sldId="266"/>
            <ac:spMk id="5" creationId="{674AA1C3-5937-4F74-75D1-C779CF4A4128}"/>
          </ac:spMkLst>
        </pc:spChg>
        <pc:grpChg chg="add del mod">
          <ac:chgData name="Kareen Urrutia Estevez" userId="8874150a-5201-4944-897e-029d21b6cd55" providerId="ADAL" clId="{CD021DEE-80EE-D242-87E8-4B7876055E32}" dt="2023-09-10T01:23:50.562" v="1328" actId="478"/>
          <ac:grpSpMkLst>
            <pc:docMk/>
            <pc:sldMk cId="2971730641" sldId="266"/>
            <ac:grpSpMk id="2" creationId="{7E3DA107-6790-9992-1C4A-4F3C38D397B0}"/>
          </ac:grpSpMkLst>
        </pc:grpChg>
      </pc:sldChg>
      <pc:sldChg chg="modSp add mod">
        <pc:chgData name="Kareen Urrutia Estevez" userId="8874150a-5201-4944-897e-029d21b6cd55" providerId="ADAL" clId="{CD021DEE-80EE-D242-87E8-4B7876055E32}" dt="2023-09-10T01:32:13.700" v="1705" actId="20577"/>
        <pc:sldMkLst>
          <pc:docMk/>
          <pc:sldMk cId="375505970" sldId="267"/>
        </pc:sldMkLst>
        <pc:spChg chg="mod">
          <ac:chgData name="Kareen Urrutia Estevez" userId="8874150a-5201-4944-897e-029d21b6cd55" providerId="ADAL" clId="{CD021DEE-80EE-D242-87E8-4B7876055E32}" dt="2023-09-10T01:27:39.120" v="1533" actId="14100"/>
          <ac:spMkLst>
            <pc:docMk/>
            <pc:sldMk cId="375505970" sldId="267"/>
            <ac:spMk id="3" creationId="{7B4328C3-6ABA-F0A7-1176-D57FC15EF937}"/>
          </ac:spMkLst>
        </pc:spChg>
        <pc:spChg chg="mod">
          <ac:chgData name="Kareen Urrutia Estevez" userId="8874150a-5201-4944-897e-029d21b6cd55" providerId="ADAL" clId="{CD021DEE-80EE-D242-87E8-4B7876055E32}" dt="2023-09-10T01:32:13.700" v="1705" actId="20577"/>
          <ac:spMkLst>
            <pc:docMk/>
            <pc:sldMk cId="375505970" sldId="267"/>
            <ac:spMk id="6" creationId="{81687C57-6FA9-39AE-7983-CD90DFAD2507}"/>
          </ac:spMkLst>
        </pc:spChg>
      </pc:sldChg>
      <pc:sldChg chg="modSp add mod">
        <pc:chgData name="Kareen Urrutia Estevez" userId="8874150a-5201-4944-897e-029d21b6cd55" providerId="ADAL" clId="{CD021DEE-80EE-D242-87E8-4B7876055E32}" dt="2023-09-10T01:43:58.121" v="1897" actId="20577"/>
        <pc:sldMkLst>
          <pc:docMk/>
          <pc:sldMk cId="1715085132" sldId="268"/>
        </pc:sldMkLst>
        <pc:spChg chg="mod">
          <ac:chgData name="Kareen Urrutia Estevez" userId="8874150a-5201-4944-897e-029d21b6cd55" providerId="ADAL" clId="{CD021DEE-80EE-D242-87E8-4B7876055E32}" dt="2023-09-10T01:43:58.121" v="1897" actId="20577"/>
          <ac:spMkLst>
            <pc:docMk/>
            <pc:sldMk cId="1715085132" sldId="268"/>
            <ac:spMk id="2" creationId="{1E7BCB25-06C2-0153-2841-83811838C04F}"/>
          </ac:spMkLst>
        </pc:spChg>
      </pc:sldChg>
      <pc:sldChg chg="modSp add mod ord">
        <pc:chgData name="Kareen Urrutia Estevez" userId="8874150a-5201-4944-897e-029d21b6cd55" providerId="ADAL" clId="{CD021DEE-80EE-D242-87E8-4B7876055E32}" dt="2023-09-10T01:33:41.069" v="1766" actId="20578"/>
        <pc:sldMkLst>
          <pc:docMk/>
          <pc:sldMk cId="4054189327" sldId="269"/>
        </pc:sldMkLst>
        <pc:spChg chg="mod">
          <ac:chgData name="Kareen Urrutia Estevez" userId="8874150a-5201-4944-897e-029d21b6cd55" providerId="ADAL" clId="{CD021DEE-80EE-D242-87E8-4B7876055E32}" dt="2023-09-10T01:33:34.357" v="1765" actId="313"/>
          <ac:spMkLst>
            <pc:docMk/>
            <pc:sldMk cId="4054189327" sldId="269"/>
            <ac:spMk id="2" creationId="{1E7BCB25-06C2-0153-2841-83811838C04F}"/>
          </ac:spMkLst>
        </pc:spChg>
      </pc:sldChg>
      <pc:sldChg chg="modSp add mod">
        <pc:chgData name="Kareen Urrutia Estevez" userId="8874150a-5201-4944-897e-029d21b6cd55" providerId="ADAL" clId="{CD021DEE-80EE-D242-87E8-4B7876055E32}" dt="2023-09-10T02:00:14.172" v="2014" actId="20577"/>
        <pc:sldMkLst>
          <pc:docMk/>
          <pc:sldMk cId="3563093623" sldId="270"/>
        </pc:sldMkLst>
        <pc:spChg chg="mod">
          <ac:chgData name="Kareen Urrutia Estevez" userId="8874150a-5201-4944-897e-029d21b6cd55" providerId="ADAL" clId="{CD021DEE-80EE-D242-87E8-4B7876055E32}" dt="2023-09-10T01:41:37.222" v="1837" actId="20577"/>
          <ac:spMkLst>
            <pc:docMk/>
            <pc:sldMk cId="3563093623" sldId="270"/>
            <ac:spMk id="2" creationId="{1E7BCB25-06C2-0153-2841-83811838C04F}"/>
          </ac:spMkLst>
        </pc:spChg>
        <pc:spChg chg="mod">
          <ac:chgData name="Kareen Urrutia Estevez" userId="8874150a-5201-4944-897e-029d21b6cd55" providerId="ADAL" clId="{CD021DEE-80EE-D242-87E8-4B7876055E32}" dt="2023-09-10T02:00:14.172" v="2014" actId="20577"/>
          <ac:spMkLst>
            <pc:docMk/>
            <pc:sldMk cId="3563093623" sldId="270"/>
            <ac:spMk id="5" creationId="{78ACC5E4-D79B-5F2E-63E0-BF60BB2D6EE7}"/>
          </ac:spMkLst>
        </pc:spChg>
      </pc:sldChg>
    </pc:docChg>
  </pc:docChgLst>
  <pc:docChgLst>
    <pc:chgData name="Sebastian Manning" userId="S::sman559@uoa.auckland.ac.nz::fd912129-243e-4b8f-8aeb-84cf9caa02de" providerId="AD" clId="Web-{7FC9D248-BB3F-FD54-FA3C-02E6A76BD47D}"/>
    <pc:docChg chg="addSld delSld modSld">
      <pc:chgData name="Sebastian Manning" userId="S::sman559@uoa.auckland.ac.nz::fd912129-243e-4b8f-8aeb-84cf9caa02de" providerId="AD" clId="Web-{7FC9D248-BB3F-FD54-FA3C-02E6A76BD47D}" dt="2023-10-06T20:07:02.346" v="29"/>
      <pc:docMkLst>
        <pc:docMk/>
      </pc:docMkLst>
      <pc:sldChg chg="delSp modSp del">
        <pc:chgData name="Sebastian Manning" userId="S::sman559@uoa.auckland.ac.nz::fd912129-243e-4b8f-8aeb-84cf9caa02de" providerId="AD" clId="Web-{7FC9D248-BB3F-FD54-FA3C-02E6A76BD47D}" dt="2023-10-06T19:16:11.390" v="6"/>
        <pc:sldMkLst>
          <pc:docMk/>
          <pc:sldMk cId="2388011240" sldId="281"/>
        </pc:sldMkLst>
        <pc:spChg chg="del mod">
          <ac:chgData name="Sebastian Manning" userId="S::sman559@uoa.auckland.ac.nz::fd912129-243e-4b8f-8aeb-84cf9caa02de" providerId="AD" clId="Web-{7FC9D248-BB3F-FD54-FA3C-02E6A76BD47D}" dt="2023-10-06T19:15:04.715" v="3"/>
          <ac:spMkLst>
            <pc:docMk/>
            <pc:sldMk cId="2388011240" sldId="281"/>
            <ac:spMk id="5" creationId="{0A562D7C-C0AE-E9D4-A646-2C3FDC5FFDE8}"/>
          </ac:spMkLst>
        </pc:spChg>
      </pc:sldChg>
      <pc:sldChg chg="modSp modNotes">
        <pc:chgData name="Sebastian Manning" userId="S::sman559@uoa.auckland.ac.nz::fd912129-243e-4b8f-8aeb-84cf9caa02de" providerId="AD" clId="Web-{7FC9D248-BB3F-FD54-FA3C-02E6A76BD47D}" dt="2023-10-06T20:07:02.346" v="29"/>
        <pc:sldMkLst>
          <pc:docMk/>
          <pc:sldMk cId="1202756776" sldId="285"/>
        </pc:sldMkLst>
        <pc:spChg chg="mod">
          <ac:chgData name="Sebastian Manning" userId="S::sman559@uoa.auckland.ac.nz::fd912129-243e-4b8f-8aeb-84cf9caa02de" providerId="AD" clId="Web-{7FC9D248-BB3F-FD54-FA3C-02E6A76BD47D}" dt="2023-10-06T19:16:38.031" v="7" actId="20577"/>
          <ac:spMkLst>
            <pc:docMk/>
            <pc:sldMk cId="1202756776" sldId="285"/>
            <ac:spMk id="2" creationId="{1E7BCB25-06C2-0153-2841-83811838C04F}"/>
          </ac:spMkLst>
        </pc:spChg>
      </pc:sldChg>
      <pc:sldChg chg="modSp">
        <pc:chgData name="Sebastian Manning" userId="S::sman559@uoa.auckland.ac.nz::fd912129-243e-4b8f-8aeb-84cf9caa02de" providerId="AD" clId="Web-{7FC9D248-BB3F-FD54-FA3C-02E6A76BD47D}" dt="2023-10-06T19:16:41.688" v="8" actId="20577"/>
        <pc:sldMkLst>
          <pc:docMk/>
          <pc:sldMk cId="1419201598" sldId="289"/>
        </pc:sldMkLst>
        <pc:spChg chg="mod">
          <ac:chgData name="Sebastian Manning" userId="S::sman559@uoa.auckland.ac.nz::fd912129-243e-4b8f-8aeb-84cf9caa02de" providerId="AD" clId="Web-{7FC9D248-BB3F-FD54-FA3C-02E6A76BD47D}" dt="2023-10-06T19:16:41.688" v="8" actId="20577"/>
          <ac:spMkLst>
            <pc:docMk/>
            <pc:sldMk cId="1419201598" sldId="289"/>
            <ac:spMk id="2" creationId="{1E7BCB25-06C2-0153-2841-83811838C04F}"/>
          </ac:spMkLst>
        </pc:spChg>
      </pc:sldChg>
      <pc:sldChg chg="add del replId">
        <pc:chgData name="Sebastian Manning" userId="S::sman559@uoa.auckland.ac.nz::fd912129-243e-4b8f-8aeb-84cf9caa02de" providerId="AD" clId="Web-{7FC9D248-BB3F-FD54-FA3C-02E6A76BD47D}" dt="2023-10-06T19:15:59.451" v="5"/>
        <pc:sldMkLst>
          <pc:docMk/>
          <pc:sldMk cId="3232570659" sldId="292"/>
        </pc:sldMkLst>
      </pc:sldChg>
    </pc:docChg>
  </pc:docChgLst>
  <pc:docChgLst>
    <pc:chgData name="Aqeel Munif" userId="S::amun830@uoa.auckland.ac.nz::4508ab0e-d014-474e-8e33-08e04754fcc6" providerId="AD" clId="Web-{C9A2F8B1-ED91-F4EF-3C91-607401DB673C}"/>
    <pc:docChg chg="modSld">
      <pc:chgData name="Aqeel Munif" userId="S::amun830@uoa.auckland.ac.nz::4508ab0e-d014-474e-8e33-08e04754fcc6" providerId="AD" clId="Web-{C9A2F8B1-ED91-F4EF-3C91-607401DB673C}" dt="2023-10-06T20:41:35.701" v="418"/>
      <pc:docMkLst>
        <pc:docMk/>
      </pc:docMkLst>
      <pc:sldChg chg="modNotes">
        <pc:chgData name="Aqeel Munif" userId="S::amun830@uoa.auckland.ac.nz::4508ab0e-d014-474e-8e33-08e04754fcc6" providerId="AD" clId="Web-{C9A2F8B1-ED91-F4EF-3C91-607401DB673C}" dt="2023-10-06T20:41:35.701" v="418"/>
        <pc:sldMkLst>
          <pc:docMk/>
          <pc:sldMk cId="817012040" sldId="272"/>
        </pc:sldMkLst>
      </pc:sldChg>
      <pc:sldChg chg="addSp delSp modSp">
        <pc:chgData name="Aqeel Munif" userId="S::amun830@uoa.auckland.ac.nz::4508ab0e-d014-474e-8e33-08e04754fcc6" providerId="AD" clId="Web-{C9A2F8B1-ED91-F4EF-3C91-607401DB673C}" dt="2023-10-06T20:01:58.572" v="3"/>
        <pc:sldMkLst>
          <pc:docMk/>
          <pc:sldMk cId="3010493829" sldId="273"/>
        </pc:sldMkLst>
        <pc:spChg chg="add del mod">
          <ac:chgData name="Aqeel Munif" userId="S::amun830@uoa.auckland.ac.nz::4508ab0e-d014-474e-8e33-08e04754fcc6" providerId="AD" clId="Web-{C9A2F8B1-ED91-F4EF-3C91-607401DB673C}" dt="2023-10-06T20:01:57.197" v="2"/>
          <ac:spMkLst>
            <pc:docMk/>
            <pc:sldMk cId="3010493829" sldId="273"/>
            <ac:spMk id="8" creationId="{5EB01CA0-82CC-29D2-5656-C31DB4D7E251}"/>
          </ac:spMkLst>
        </pc:spChg>
        <pc:picChg chg="add del mod">
          <ac:chgData name="Aqeel Munif" userId="S::amun830@uoa.auckland.ac.nz::4508ab0e-d014-474e-8e33-08e04754fcc6" providerId="AD" clId="Web-{C9A2F8B1-ED91-F4EF-3C91-607401DB673C}" dt="2023-10-06T20:01:58.572" v="3"/>
          <ac:picMkLst>
            <pc:docMk/>
            <pc:sldMk cId="3010493829" sldId="273"/>
            <ac:picMk id="5" creationId="{04356A07-6BC5-E682-DFE8-7AE363EE3B55}"/>
          </ac:picMkLst>
        </pc:picChg>
        <pc:picChg chg="add del">
          <ac:chgData name="Aqeel Munif" userId="S::amun830@uoa.auckland.ac.nz::4508ab0e-d014-474e-8e33-08e04754fcc6" providerId="AD" clId="Web-{C9A2F8B1-ED91-F4EF-3C91-607401DB673C}" dt="2023-10-06T20:01:57.197" v="2"/>
          <ac:picMkLst>
            <pc:docMk/>
            <pc:sldMk cId="3010493829" sldId="273"/>
            <ac:picMk id="11" creationId="{56AE52F5-8E8A-72F7-5C18-775E47C95C5E}"/>
          </ac:picMkLst>
        </pc:picChg>
      </pc:sldChg>
    </pc:docChg>
  </pc:docChgLst>
  <pc:docChgLst>
    <pc:chgData name="Kareen Urrutia Estevez" userId="8874150a-5201-4944-897e-029d21b6cd55" providerId="ADAL" clId="{EBC5CF8E-D2BC-7D47-B7E9-97A4A223E82F}"/>
    <pc:docChg chg="undo redo custSel addSld modSld">
      <pc:chgData name="Kareen Urrutia Estevez" userId="8874150a-5201-4944-897e-029d21b6cd55" providerId="ADAL" clId="{EBC5CF8E-D2BC-7D47-B7E9-97A4A223E82F}" dt="2023-10-08T20:33:15.762" v="1307"/>
      <pc:docMkLst>
        <pc:docMk/>
      </pc:docMkLst>
      <pc:sldChg chg="modSp mod">
        <pc:chgData name="Kareen Urrutia Estevez" userId="8874150a-5201-4944-897e-029d21b6cd55" providerId="ADAL" clId="{EBC5CF8E-D2BC-7D47-B7E9-97A4A223E82F}" dt="2023-10-07T07:53:47.896" v="928" actId="1076"/>
        <pc:sldMkLst>
          <pc:docMk/>
          <pc:sldMk cId="163519059" sldId="257"/>
        </pc:sldMkLst>
        <pc:spChg chg="mod">
          <ac:chgData name="Kareen Urrutia Estevez" userId="8874150a-5201-4944-897e-029d21b6cd55" providerId="ADAL" clId="{EBC5CF8E-D2BC-7D47-B7E9-97A4A223E82F}" dt="2023-10-07T00:19:39.653" v="173" actId="1076"/>
          <ac:spMkLst>
            <pc:docMk/>
            <pc:sldMk cId="163519059" sldId="257"/>
            <ac:spMk id="2" creationId="{A695791C-6F10-505C-C9E8-ADEDE8E5EF9D}"/>
          </ac:spMkLst>
        </pc:spChg>
        <pc:spChg chg="mod">
          <ac:chgData name="Kareen Urrutia Estevez" userId="8874150a-5201-4944-897e-029d21b6cd55" providerId="ADAL" clId="{EBC5CF8E-D2BC-7D47-B7E9-97A4A223E82F}" dt="2023-10-07T00:19:42.687" v="174" actId="1076"/>
          <ac:spMkLst>
            <pc:docMk/>
            <pc:sldMk cId="163519059" sldId="257"/>
            <ac:spMk id="3" creationId="{87D819A7-B3A0-6F67-3CEE-BA38FBACFE93}"/>
          </ac:spMkLst>
        </pc:spChg>
        <pc:spChg chg="mod">
          <ac:chgData name="Kareen Urrutia Estevez" userId="8874150a-5201-4944-897e-029d21b6cd55" providerId="ADAL" clId="{EBC5CF8E-D2BC-7D47-B7E9-97A4A223E82F}" dt="2023-10-07T07:53:47.896" v="928" actId="1076"/>
          <ac:spMkLst>
            <pc:docMk/>
            <pc:sldMk cId="163519059" sldId="257"/>
            <ac:spMk id="4" creationId="{FB491D99-9500-9955-1442-00A9E36ECB6D}"/>
          </ac:spMkLst>
        </pc:spChg>
        <pc:spChg chg="mod">
          <ac:chgData name="Kareen Urrutia Estevez" userId="8874150a-5201-4944-897e-029d21b6cd55" providerId="ADAL" clId="{EBC5CF8E-D2BC-7D47-B7E9-97A4A223E82F}" dt="2023-10-07T00:19:32.647" v="171" actId="1076"/>
          <ac:spMkLst>
            <pc:docMk/>
            <pc:sldMk cId="163519059" sldId="257"/>
            <ac:spMk id="8" creationId="{4BC0D29D-6AE6-D4B6-CB68-E4CD3AE04B60}"/>
          </ac:spMkLst>
        </pc:spChg>
        <pc:spChg chg="mod">
          <ac:chgData name="Kareen Urrutia Estevez" userId="8874150a-5201-4944-897e-029d21b6cd55" providerId="ADAL" clId="{EBC5CF8E-D2BC-7D47-B7E9-97A4A223E82F}" dt="2023-10-07T07:53:42.962" v="927" actId="14100"/>
          <ac:spMkLst>
            <pc:docMk/>
            <pc:sldMk cId="163519059" sldId="257"/>
            <ac:spMk id="10" creationId="{42DBEC18-5970-3C3A-B7A7-99922B50B9C5}"/>
          </ac:spMkLst>
        </pc:spChg>
        <pc:spChg chg="mod">
          <ac:chgData name="Kareen Urrutia Estevez" userId="8874150a-5201-4944-897e-029d21b6cd55" providerId="ADAL" clId="{EBC5CF8E-D2BC-7D47-B7E9-97A4A223E82F}" dt="2023-10-07T07:53:26.241" v="924" actId="404"/>
          <ac:spMkLst>
            <pc:docMk/>
            <pc:sldMk cId="163519059" sldId="257"/>
            <ac:spMk id="11" creationId="{99CE3A9E-F55C-8403-FC73-D62570278174}"/>
          </ac:spMkLst>
        </pc:spChg>
        <pc:picChg chg="mod">
          <ac:chgData name="Kareen Urrutia Estevez" userId="8874150a-5201-4944-897e-029d21b6cd55" providerId="ADAL" clId="{EBC5CF8E-D2BC-7D47-B7E9-97A4A223E82F}" dt="2023-10-07T07:49:20.955" v="902" actId="208"/>
          <ac:picMkLst>
            <pc:docMk/>
            <pc:sldMk cId="163519059" sldId="257"/>
            <ac:picMk id="12" creationId="{2DD1C9E8-4BAA-24EA-5A8E-4BC15B371C92}"/>
          </ac:picMkLst>
        </pc:picChg>
      </pc:sldChg>
      <pc:sldChg chg="modSp mod">
        <pc:chgData name="Kareen Urrutia Estevez" userId="8874150a-5201-4944-897e-029d21b6cd55" providerId="ADAL" clId="{EBC5CF8E-D2BC-7D47-B7E9-97A4A223E82F}" dt="2023-10-07T08:03:45.657" v="1026" actId="20577"/>
        <pc:sldMkLst>
          <pc:docMk/>
          <pc:sldMk cId="1120355131" sldId="261"/>
        </pc:sldMkLst>
        <pc:spChg chg="mod">
          <ac:chgData name="Kareen Urrutia Estevez" userId="8874150a-5201-4944-897e-029d21b6cd55" providerId="ADAL" clId="{EBC5CF8E-D2BC-7D47-B7E9-97A4A223E82F}" dt="2023-10-07T08:03:45.657" v="1026" actId="20577"/>
          <ac:spMkLst>
            <pc:docMk/>
            <pc:sldMk cId="1120355131" sldId="261"/>
            <ac:spMk id="7" creationId="{95EFFE4C-B58F-FB9E-3D33-79CE9ED1541B}"/>
          </ac:spMkLst>
        </pc:spChg>
      </pc:sldChg>
      <pc:sldChg chg="modSp mod delCm modCm">
        <pc:chgData name="Kareen Urrutia Estevez" userId="8874150a-5201-4944-897e-029d21b6cd55" providerId="ADAL" clId="{EBC5CF8E-D2BC-7D47-B7E9-97A4A223E82F}" dt="2023-10-08T20:33:15.762" v="1307"/>
        <pc:sldMkLst>
          <pc:docMk/>
          <pc:sldMk cId="690659151" sldId="263"/>
        </pc:sldMkLst>
        <pc:spChg chg="mod">
          <ac:chgData name="Kareen Urrutia Estevez" userId="8874150a-5201-4944-897e-029d21b6cd55" providerId="ADAL" clId="{EBC5CF8E-D2BC-7D47-B7E9-97A4A223E82F}" dt="2023-10-07T01:24:42.386" v="766" actId="20577"/>
          <ac:spMkLst>
            <pc:docMk/>
            <pc:sldMk cId="690659151" sldId="263"/>
            <ac:spMk id="2" creationId="{1E7BCB25-06C2-0153-2841-83811838C04F}"/>
          </ac:spMkLst>
        </pc:spChg>
        <pc:spChg chg="mod">
          <ac:chgData name="Kareen Urrutia Estevez" userId="8874150a-5201-4944-897e-029d21b6cd55" providerId="ADAL" clId="{EBC5CF8E-D2BC-7D47-B7E9-97A4A223E82F}" dt="2023-10-08T06:32:02.453" v="1305" actId="115"/>
          <ac:spMkLst>
            <pc:docMk/>
            <pc:sldMk cId="690659151" sldId="263"/>
            <ac:spMk id="22" creationId="{5C6B1878-2096-9880-8F0C-267C0A768687}"/>
          </ac:spMkLst>
        </pc:spChg>
        <pc:extLst>
          <p:ext xmlns:p="http://schemas.openxmlformats.org/presentationml/2006/main" uri="{D6D511B9-2390-475A-947B-AFAB55BFBCF1}">
            <pc226:cmChg xmlns:pc226="http://schemas.microsoft.com/office/powerpoint/2022/06/main/command" chg="del">
              <pc226:chgData name="Kareen Urrutia Estevez" userId="8874150a-5201-4944-897e-029d21b6cd55" providerId="ADAL" clId="{EBC5CF8E-D2BC-7D47-B7E9-97A4A223E82F}" dt="2023-10-08T20:33:15.762" v="1307"/>
              <pc2:cmMkLst xmlns:pc2="http://schemas.microsoft.com/office/powerpoint/2019/9/main/command">
                <pc:docMk/>
                <pc:sldMk cId="690659151" sldId="263"/>
                <pc2:cmMk id="{DBE2F3A6-5A01-4265-A2FA-192B8FECB2AF}"/>
              </pc2:cmMkLst>
              <pc226:cmRplyChg chg="add mod">
                <pc226:chgData name="Kareen Urrutia Estevez" userId="8874150a-5201-4944-897e-029d21b6cd55" providerId="ADAL" clId="{EBC5CF8E-D2BC-7D47-B7E9-97A4A223E82F}" dt="2023-10-08T06:32:31.178" v="1306"/>
                <pc2:cmRplyMkLst xmlns:pc2="http://schemas.microsoft.com/office/powerpoint/2019/9/main/command">
                  <pc:docMk/>
                  <pc:sldMk cId="690659151" sldId="263"/>
                  <pc2:cmMk id="{DBE2F3A6-5A01-4265-A2FA-192B8FECB2AF}"/>
                  <pc2:cmRplyMk id="{BF3E8795-D690-9248-A725-02C25E741E4D}"/>
                </pc2:cmRplyMkLst>
              </pc226:cmRplyChg>
            </pc226:cmChg>
          </p:ext>
        </pc:extLst>
      </pc:sldChg>
      <pc:sldChg chg="modSp mod">
        <pc:chgData name="Kareen Urrutia Estevez" userId="8874150a-5201-4944-897e-029d21b6cd55" providerId="ADAL" clId="{EBC5CF8E-D2BC-7D47-B7E9-97A4A223E82F}" dt="2023-10-07T08:00:25.831" v="1007" actId="2711"/>
        <pc:sldMkLst>
          <pc:docMk/>
          <pc:sldMk cId="2230143060" sldId="264"/>
        </pc:sldMkLst>
        <pc:spChg chg="mod">
          <ac:chgData name="Kareen Urrutia Estevez" userId="8874150a-5201-4944-897e-029d21b6cd55" providerId="ADAL" clId="{EBC5CF8E-D2BC-7D47-B7E9-97A4A223E82F}" dt="2023-10-07T08:00:25.831" v="1007" actId="2711"/>
          <ac:spMkLst>
            <pc:docMk/>
            <pc:sldMk cId="2230143060" sldId="264"/>
            <ac:spMk id="5" creationId="{78ACC5E4-D79B-5F2E-63E0-BF60BB2D6EE7}"/>
          </ac:spMkLst>
        </pc:spChg>
      </pc:sldChg>
      <pc:sldChg chg="mod modShow">
        <pc:chgData name="Kareen Urrutia Estevez" userId="8874150a-5201-4944-897e-029d21b6cd55" providerId="ADAL" clId="{EBC5CF8E-D2BC-7D47-B7E9-97A4A223E82F}" dt="2023-10-07T01:26:13.515" v="803" actId="729"/>
        <pc:sldMkLst>
          <pc:docMk/>
          <pc:sldMk cId="1249341612" sldId="265"/>
        </pc:sldMkLst>
      </pc:sldChg>
      <pc:sldChg chg="modSp mod">
        <pc:chgData name="Kareen Urrutia Estevez" userId="8874150a-5201-4944-897e-029d21b6cd55" providerId="ADAL" clId="{EBC5CF8E-D2BC-7D47-B7E9-97A4A223E82F}" dt="2023-10-07T07:54:16.704" v="939" actId="20577"/>
        <pc:sldMkLst>
          <pc:docMk/>
          <pc:sldMk cId="375505970" sldId="267"/>
        </pc:sldMkLst>
        <pc:spChg chg="mod">
          <ac:chgData name="Kareen Urrutia Estevez" userId="8874150a-5201-4944-897e-029d21b6cd55" providerId="ADAL" clId="{EBC5CF8E-D2BC-7D47-B7E9-97A4A223E82F}" dt="2023-10-07T07:54:16.704" v="939" actId="20577"/>
          <ac:spMkLst>
            <pc:docMk/>
            <pc:sldMk cId="375505970" sldId="267"/>
            <ac:spMk id="3" creationId="{7B4328C3-6ABA-F0A7-1176-D57FC15EF937}"/>
          </ac:spMkLst>
        </pc:spChg>
        <pc:spChg chg="mod">
          <ac:chgData name="Kareen Urrutia Estevez" userId="8874150a-5201-4944-897e-029d21b6cd55" providerId="ADAL" clId="{EBC5CF8E-D2BC-7D47-B7E9-97A4A223E82F}" dt="2023-10-07T07:48:34.866" v="899" actId="14100"/>
          <ac:spMkLst>
            <pc:docMk/>
            <pc:sldMk cId="375505970" sldId="267"/>
            <ac:spMk id="7" creationId="{9330EBCF-0B48-1BCC-8C8B-C77C1B9A7CF2}"/>
          </ac:spMkLst>
        </pc:spChg>
      </pc:sldChg>
      <pc:sldChg chg="modSp mod">
        <pc:chgData name="Kareen Urrutia Estevez" userId="8874150a-5201-4944-897e-029d21b6cd55" providerId="ADAL" clId="{EBC5CF8E-D2BC-7D47-B7E9-97A4A223E82F}" dt="2023-10-06T13:22:27.977" v="20" actId="20577"/>
        <pc:sldMkLst>
          <pc:docMk/>
          <pc:sldMk cId="1715085132" sldId="268"/>
        </pc:sldMkLst>
        <pc:spChg chg="mod">
          <ac:chgData name="Kareen Urrutia Estevez" userId="8874150a-5201-4944-897e-029d21b6cd55" providerId="ADAL" clId="{EBC5CF8E-D2BC-7D47-B7E9-97A4A223E82F}" dt="2023-10-06T13:22:27.977" v="20" actId="20577"/>
          <ac:spMkLst>
            <pc:docMk/>
            <pc:sldMk cId="1715085132" sldId="268"/>
            <ac:spMk id="7" creationId="{7C183351-D279-46DC-6AB1-CBCC0E087259}"/>
          </ac:spMkLst>
        </pc:spChg>
        <pc:graphicFrameChg chg="mod modGraphic">
          <ac:chgData name="Kareen Urrutia Estevez" userId="8874150a-5201-4944-897e-029d21b6cd55" providerId="ADAL" clId="{EBC5CF8E-D2BC-7D47-B7E9-97A4A223E82F}" dt="2023-10-06T13:22:15.490" v="18" actId="207"/>
          <ac:graphicFrameMkLst>
            <pc:docMk/>
            <pc:sldMk cId="1715085132" sldId="268"/>
            <ac:graphicFrameMk id="6" creationId="{B4553781-F502-6285-C19B-A529B7874805}"/>
          </ac:graphicFrameMkLst>
        </pc:graphicFrameChg>
      </pc:sldChg>
      <pc:sldChg chg="addSp delSp modSp mod modNotesTx">
        <pc:chgData name="Kareen Urrutia Estevez" userId="8874150a-5201-4944-897e-029d21b6cd55" providerId="ADAL" clId="{EBC5CF8E-D2BC-7D47-B7E9-97A4A223E82F}" dt="2023-10-07T08:00:17.050" v="1005" actId="27636"/>
        <pc:sldMkLst>
          <pc:docMk/>
          <pc:sldMk cId="4054189327" sldId="269"/>
        </pc:sldMkLst>
        <pc:spChg chg="mod">
          <ac:chgData name="Kareen Urrutia Estevez" userId="8874150a-5201-4944-897e-029d21b6cd55" providerId="ADAL" clId="{EBC5CF8E-D2BC-7D47-B7E9-97A4A223E82F}" dt="2023-10-07T01:15:15.328" v="598" actId="1036"/>
          <ac:spMkLst>
            <pc:docMk/>
            <pc:sldMk cId="4054189327" sldId="269"/>
            <ac:spMk id="3" creationId="{7FB87AF5-CE1E-29F7-AB44-9F96D0628DF1}"/>
          </ac:spMkLst>
        </pc:spChg>
        <pc:spChg chg="mod">
          <ac:chgData name="Kareen Urrutia Estevez" userId="8874150a-5201-4944-897e-029d21b6cd55" providerId="ADAL" clId="{EBC5CF8E-D2BC-7D47-B7E9-97A4A223E82F}" dt="2023-10-07T08:00:17.050" v="1005" actId="27636"/>
          <ac:spMkLst>
            <pc:docMk/>
            <pc:sldMk cId="4054189327" sldId="269"/>
            <ac:spMk id="5" creationId="{78ACC5E4-D79B-5F2E-63E0-BF60BB2D6EE7}"/>
          </ac:spMkLst>
        </pc:spChg>
        <pc:spChg chg="add del">
          <ac:chgData name="Kareen Urrutia Estevez" userId="8874150a-5201-4944-897e-029d21b6cd55" providerId="ADAL" clId="{EBC5CF8E-D2BC-7D47-B7E9-97A4A223E82F}" dt="2023-10-07T01:04:26.088" v="502" actId="22"/>
          <ac:spMkLst>
            <pc:docMk/>
            <pc:sldMk cId="4054189327" sldId="269"/>
            <ac:spMk id="7" creationId="{AE5074AA-3BA9-B45C-4FE2-87C2D48DBE6E}"/>
          </ac:spMkLst>
        </pc:spChg>
        <pc:picChg chg="add mod">
          <ac:chgData name="Kareen Urrutia Estevez" userId="8874150a-5201-4944-897e-029d21b6cd55" providerId="ADAL" clId="{EBC5CF8E-D2BC-7D47-B7E9-97A4A223E82F}" dt="2023-10-07T01:16:31.421" v="610" actId="1076"/>
          <ac:picMkLst>
            <pc:docMk/>
            <pc:sldMk cId="4054189327" sldId="269"/>
            <ac:picMk id="1026" creationId="{F2132779-1ECC-FFB2-6991-C78373000676}"/>
          </ac:picMkLst>
        </pc:picChg>
        <pc:picChg chg="add mod">
          <ac:chgData name="Kareen Urrutia Estevez" userId="8874150a-5201-4944-897e-029d21b6cd55" providerId="ADAL" clId="{EBC5CF8E-D2BC-7D47-B7E9-97A4A223E82F}" dt="2023-10-07T01:16:36.454" v="612" actId="1076"/>
          <ac:picMkLst>
            <pc:docMk/>
            <pc:sldMk cId="4054189327" sldId="269"/>
            <ac:picMk id="1028" creationId="{C794D6AE-65B6-E005-3190-63B545CAA153}"/>
          </ac:picMkLst>
        </pc:picChg>
        <pc:picChg chg="add mod">
          <ac:chgData name="Kareen Urrutia Estevez" userId="8874150a-5201-4944-897e-029d21b6cd55" providerId="ADAL" clId="{EBC5CF8E-D2BC-7D47-B7E9-97A4A223E82F}" dt="2023-10-07T01:16:49.322" v="616" actId="1076"/>
          <ac:picMkLst>
            <pc:docMk/>
            <pc:sldMk cId="4054189327" sldId="269"/>
            <ac:picMk id="1030" creationId="{D04DE572-DFF2-3A36-1B4C-8D3FFBC3F2D3}"/>
          </ac:picMkLst>
        </pc:picChg>
        <pc:picChg chg="add mod">
          <ac:chgData name="Kareen Urrutia Estevez" userId="8874150a-5201-4944-897e-029d21b6cd55" providerId="ADAL" clId="{EBC5CF8E-D2BC-7D47-B7E9-97A4A223E82F}" dt="2023-10-07T01:16:45.672" v="615" actId="1076"/>
          <ac:picMkLst>
            <pc:docMk/>
            <pc:sldMk cId="4054189327" sldId="269"/>
            <ac:picMk id="1032" creationId="{B6E40A58-D670-DD8D-A95D-7CE18E6F8E69}"/>
          </ac:picMkLst>
        </pc:picChg>
        <pc:picChg chg="add mod">
          <ac:chgData name="Kareen Urrutia Estevez" userId="8874150a-5201-4944-897e-029d21b6cd55" providerId="ADAL" clId="{EBC5CF8E-D2BC-7D47-B7E9-97A4A223E82F}" dt="2023-10-07T01:16:41.921" v="614" actId="1076"/>
          <ac:picMkLst>
            <pc:docMk/>
            <pc:sldMk cId="4054189327" sldId="269"/>
            <ac:picMk id="1034" creationId="{DC46C711-4CC9-75C9-ACD4-7D9FB1271604}"/>
          </ac:picMkLst>
        </pc:picChg>
        <pc:picChg chg="add mod">
          <ac:chgData name="Kareen Urrutia Estevez" userId="8874150a-5201-4944-897e-029d21b6cd55" providerId="ADAL" clId="{EBC5CF8E-D2BC-7D47-B7E9-97A4A223E82F}" dt="2023-10-07T01:16:39.421" v="613" actId="1076"/>
          <ac:picMkLst>
            <pc:docMk/>
            <pc:sldMk cId="4054189327" sldId="269"/>
            <ac:picMk id="1036" creationId="{0A1EB7A2-4FF5-5776-D387-E07EE5ECC444}"/>
          </ac:picMkLst>
        </pc:picChg>
        <pc:picChg chg="add del mod">
          <ac:chgData name="Kareen Urrutia Estevez" userId="8874150a-5201-4944-897e-029d21b6cd55" providerId="ADAL" clId="{EBC5CF8E-D2BC-7D47-B7E9-97A4A223E82F}" dt="2023-10-07T01:11:26.680" v="585" actId="478"/>
          <ac:picMkLst>
            <pc:docMk/>
            <pc:sldMk cId="4054189327" sldId="269"/>
            <ac:picMk id="1038" creationId="{FECEAA24-D202-EAC4-6317-02AA304010EC}"/>
          </ac:picMkLst>
        </pc:picChg>
        <pc:picChg chg="add del">
          <ac:chgData name="Kareen Urrutia Estevez" userId="8874150a-5201-4944-897e-029d21b6cd55" providerId="ADAL" clId="{EBC5CF8E-D2BC-7D47-B7E9-97A4A223E82F}" dt="2023-10-07T01:11:30.772" v="587"/>
          <ac:picMkLst>
            <pc:docMk/>
            <pc:sldMk cId="4054189327" sldId="269"/>
            <ac:picMk id="1040" creationId="{4EE18F7F-25B5-73AC-DBAB-451CFD582AB3}"/>
          </ac:picMkLst>
        </pc:picChg>
        <pc:picChg chg="add del mod">
          <ac:chgData name="Kareen Urrutia Estevez" userId="8874150a-5201-4944-897e-029d21b6cd55" providerId="ADAL" clId="{EBC5CF8E-D2BC-7D47-B7E9-97A4A223E82F}" dt="2023-10-07T01:12:31.842" v="590" actId="478"/>
          <ac:picMkLst>
            <pc:docMk/>
            <pc:sldMk cId="4054189327" sldId="269"/>
            <ac:picMk id="1042" creationId="{D4C1C3DD-8C54-0C0B-D874-92FF268A632C}"/>
          </ac:picMkLst>
        </pc:picChg>
        <pc:picChg chg="add mod">
          <ac:chgData name="Kareen Urrutia Estevez" userId="8874150a-5201-4944-897e-029d21b6cd55" providerId="ADAL" clId="{EBC5CF8E-D2BC-7D47-B7E9-97A4A223E82F}" dt="2023-10-07T01:16:34.470" v="611" actId="1076"/>
          <ac:picMkLst>
            <pc:docMk/>
            <pc:sldMk cId="4054189327" sldId="269"/>
            <ac:picMk id="1044" creationId="{836200E7-2E3B-8229-83A6-6ABD822D28F5}"/>
          </ac:picMkLst>
        </pc:picChg>
        <pc:picChg chg="add mod">
          <ac:chgData name="Kareen Urrutia Estevez" userId="8874150a-5201-4944-897e-029d21b6cd55" providerId="ADAL" clId="{EBC5CF8E-D2BC-7D47-B7E9-97A4A223E82F}" dt="2023-10-07T01:17:06.205" v="620" actId="1076"/>
          <ac:picMkLst>
            <pc:docMk/>
            <pc:sldMk cId="4054189327" sldId="269"/>
            <ac:picMk id="1046" creationId="{E7107502-1B28-1CB0-D1F6-875ABA0B6848}"/>
          </ac:picMkLst>
        </pc:picChg>
      </pc:sldChg>
      <pc:sldChg chg="modSp mod">
        <pc:chgData name="Kareen Urrutia Estevez" userId="8874150a-5201-4944-897e-029d21b6cd55" providerId="ADAL" clId="{EBC5CF8E-D2BC-7D47-B7E9-97A4A223E82F}" dt="2023-10-07T08:03:23.350" v="1024" actId="115"/>
        <pc:sldMkLst>
          <pc:docMk/>
          <pc:sldMk cId="3563093623" sldId="270"/>
        </pc:sldMkLst>
        <pc:spChg chg="mod">
          <ac:chgData name="Kareen Urrutia Estevez" userId="8874150a-5201-4944-897e-029d21b6cd55" providerId="ADAL" clId="{EBC5CF8E-D2BC-7D47-B7E9-97A4A223E82F}" dt="2023-10-07T08:03:23.350" v="1024" actId="115"/>
          <ac:spMkLst>
            <pc:docMk/>
            <pc:sldMk cId="3563093623" sldId="270"/>
            <ac:spMk id="5" creationId="{78ACC5E4-D79B-5F2E-63E0-BF60BB2D6EE7}"/>
          </ac:spMkLst>
        </pc:spChg>
      </pc:sldChg>
      <pc:sldChg chg="modSp mod">
        <pc:chgData name="Kareen Urrutia Estevez" userId="8874150a-5201-4944-897e-029d21b6cd55" providerId="ADAL" clId="{EBC5CF8E-D2BC-7D47-B7E9-97A4A223E82F}" dt="2023-10-07T08:00:01.176" v="1003" actId="20577"/>
        <pc:sldMkLst>
          <pc:docMk/>
          <pc:sldMk cId="4226594744" sldId="271"/>
        </pc:sldMkLst>
        <pc:spChg chg="mod">
          <ac:chgData name="Kareen Urrutia Estevez" userId="8874150a-5201-4944-897e-029d21b6cd55" providerId="ADAL" clId="{EBC5CF8E-D2BC-7D47-B7E9-97A4A223E82F}" dt="2023-10-07T08:00:01.176" v="1003" actId="20577"/>
          <ac:spMkLst>
            <pc:docMk/>
            <pc:sldMk cId="4226594744" sldId="271"/>
            <ac:spMk id="2" creationId="{1E7BCB25-06C2-0153-2841-83811838C04F}"/>
          </ac:spMkLst>
        </pc:spChg>
        <pc:spChg chg="mod">
          <ac:chgData name="Kareen Urrutia Estevez" userId="8874150a-5201-4944-897e-029d21b6cd55" providerId="ADAL" clId="{EBC5CF8E-D2BC-7D47-B7E9-97A4A223E82F}" dt="2023-10-07T01:25:50.516" v="802" actId="20577"/>
          <ac:spMkLst>
            <pc:docMk/>
            <pc:sldMk cId="4226594744" sldId="271"/>
            <ac:spMk id="5" creationId="{78ACC5E4-D79B-5F2E-63E0-BF60BB2D6EE7}"/>
          </ac:spMkLst>
        </pc:spChg>
      </pc:sldChg>
      <pc:sldChg chg="modSp mod">
        <pc:chgData name="Kareen Urrutia Estevez" userId="8874150a-5201-4944-897e-029d21b6cd55" providerId="ADAL" clId="{EBC5CF8E-D2BC-7D47-B7E9-97A4A223E82F}" dt="2023-10-07T07:59:47.532" v="999" actId="1076"/>
        <pc:sldMkLst>
          <pc:docMk/>
          <pc:sldMk cId="817012040" sldId="272"/>
        </pc:sldMkLst>
        <pc:spChg chg="mod">
          <ac:chgData name="Kareen Urrutia Estevez" userId="8874150a-5201-4944-897e-029d21b6cd55" providerId="ADAL" clId="{EBC5CF8E-D2BC-7D47-B7E9-97A4A223E82F}" dt="2023-10-07T07:59:47.532" v="999" actId="1076"/>
          <ac:spMkLst>
            <pc:docMk/>
            <pc:sldMk cId="817012040" sldId="272"/>
            <ac:spMk id="2" creationId="{1E7BCB25-06C2-0153-2841-83811838C04F}"/>
          </ac:spMkLst>
        </pc:spChg>
        <pc:spChg chg="mod">
          <ac:chgData name="Kareen Urrutia Estevez" userId="8874150a-5201-4944-897e-029d21b6cd55" providerId="ADAL" clId="{EBC5CF8E-D2BC-7D47-B7E9-97A4A223E82F}" dt="2023-10-07T07:59:44.049" v="998" actId="14100"/>
          <ac:spMkLst>
            <pc:docMk/>
            <pc:sldMk cId="817012040" sldId="272"/>
            <ac:spMk id="5" creationId="{78ACC5E4-D79B-5F2E-63E0-BF60BB2D6EE7}"/>
          </ac:spMkLst>
        </pc:spChg>
      </pc:sldChg>
      <pc:sldChg chg="modSp mod">
        <pc:chgData name="Kareen Urrutia Estevez" userId="8874150a-5201-4944-897e-029d21b6cd55" providerId="ADAL" clId="{EBC5CF8E-D2BC-7D47-B7E9-97A4A223E82F}" dt="2023-10-07T07:54:41.900" v="940" actId="2711"/>
        <pc:sldMkLst>
          <pc:docMk/>
          <pc:sldMk cId="3010493829" sldId="273"/>
        </pc:sldMkLst>
        <pc:spChg chg="mod">
          <ac:chgData name="Kareen Urrutia Estevez" userId="8874150a-5201-4944-897e-029d21b6cd55" providerId="ADAL" clId="{EBC5CF8E-D2BC-7D47-B7E9-97A4A223E82F}" dt="2023-10-07T01:21:25.106" v="683" actId="20577"/>
          <ac:spMkLst>
            <pc:docMk/>
            <pc:sldMk cId="3010493829" sldId="273"/>
            <ac:spMk id="2" creationId="{1E7BCB25-06C2-0153-2841-83811838C04F}"/>
          </ac:spMkLst>
        </pc:spChg>
        <pc:spChg chg="mod">
          <ac:chgData name="Kareen Urrutia Estevez" userId="8874150a-5201-4944-897e-029d21b6cd55" providerId="ADAL" clId="{EBC5CF8E-D2BC-7D47-B7E9-97A4A223E82F}" dt="2023-10-07T07:54:41.900" v="940" actId="2711"/>
          <ac:spMkLst>
            <pc:docMk/>
            <pc:sldMk cId="3010493829" sldId="273"/>
            <ac:spMk id="7" creationId="{69CBE17A-91E9-D2D2-8429-7F20469F2712}"/>
          </ac:spMkLst>
        </pc:spChg>
      </pc:sldChg>
      <pc:sldChg chg="modSp mod">
        <pc:chgData name="Kareen Urrutia Estevez" userId="8874150a-5201-4944-897e-029d21b6cd55" providerId="ADAL" clId="{EBC5CF8E-D2BC-7D47-B7E9-97A4A223E82F}" dt="2023-10-07T07:57:10.221" v="964" actId="2084"/>
        <pc:sldMkLst>
          <pc:docMk/>
          <pc:sldMk cId="4232874464" sldId="275"/>
        </pc:sldMkLst>
        <pc:spChg chg="mod">
          <ac:chgData name="Kareen Urrutia Estevez" userId="8874150a-5201-4944-897e-029d21b6cd55" providerId="ADAL" clId="{EBC5CF8E-D2BC-7D47-B7E9-97A4A223E82F}" dt="2023-10-07T07:51:34.379" v="917" actId="20577"/>
          <ac:spMkLst>
            <pc:docMk/>
            <pc:sldMk cId="4232874464" sldId="275"/>
            <ac:spMk id="2" creationId="{1E7BCB25-06C2-0153-2841-83811838C04F}"/>
          </ac:spMkLst>
        </pc:spChg>
        <pc:graphicFrameChg chg="modGraphic">
          <ac:chgData name="Kareen Urrutia Estevez" userId="8874150a-5201-4944-897e-029d21b6cd55" providerId="ADAL" clId="{EBC5CF8E-D2BC-7D47-B7E9-97A4A223E82F}" dt="2023-10-07T07:57:10.221" v="964" actId="2084"/>
          <ac:graphicFrameMkLst>
            <pc:docMk/>
            <pc:sldMk cId="4232874464" sldId="275"/>
            <ac:graphicFrameMk id="6" creationId="{A3BF87FB-F0CE-68A7-7C82-F465828F08E0}"/>
          </ac:graphicFrameMkLst>
        </pc:graphicFrameChg>
      </pc:sldChg>
      <pc:sldChg chg="modSp mod">
        <pc:chgData name="Kareen Urrutia Estevez" userId="8874150a-5201-4944-897e-029d21b6cd55" providerId="ADAL" clId="{EBC5CF8E-D2BC-7D47-B7E9-97A4A223E82F}" dt="2023-10-07T07:56:33.611" v="958" actId="1076"/>
        <pc:sldMkLst>
          <pc:docMk/>
          <pc:sldMk cId="393020818" sldId="276"/>
        </pc:sldMkLst>
        <pc:spChg chg="mod">
          <ac:chgData name="Kareen Urrutia Estevez" userId="8874150a-5201-4944-897e-029d21b6cd55" providerId="ADAL" clId="{EBC5CF8E-D2BC-7D47-B7E9-97A4A223E82F}" dt="2023-10-07T07:51:15.917" v="913" actId="20577"/>
          <ac:spMkLst>
            <pc:docMk/>
            <pc:sldMk cId="393020818" sldId="276"/>
            <ac:spMk id="2" creationId="{1E7BCB25-06C2-0153-2841-83811838C04F}"/>
          </ac:spMkLst>
        </pc:spChg>
        <pc:graphicFrameChg chg="mod modGraphic">
          <ac:chgData name="Kareen Urrutia Estevez" userId="8874150a-5201-4944-897e-029d21b6cd55" providerId="ADAL" clId="{EBC5CF8E-D2BC-7D47-B7E9-97A4A223E82F}" dt="2023-10-07T07:56:33.611" v="958" actId="1076"/>
          <ac:graphicFrameMkLst>
            <pc:docMk/>
            <pc:sldMk cId="393020818" sldId="276"/>
            <ac:graphicFrameMk id="6" creationId="{A3BF87FB-F0CE-68A7-7C82-F465828F08E0}"/>
          </ac:graphicFrameMkLst>
        </pc:graphicFrameChg>
      </pc:sldChg>
      <pc:sldChg chg="modSp mod">
        <pc:chgData name="Kareen Urrutia Estevez" userId="8874150a-5201-4944-897e-029d21b6cd55" providerId="ADAL" clId="{EBC5CF8E-D2BC-7D47-B7E9-97A4A223E82F}" dt="2023-10-07T08:01:18.601" v="1012" actId="14100"/>
        <pc:sldMkLst>
          <pc:docMk/>
          <pc:sldMk cId="3776587675" sldId="277"/>
        </pc:sldMkLst>
        <pc:spChg chg="mod">
          <ac:chgData name="Kareen Urrutia Estevez" userId="8874150a-5201-4944-897e-029d21b6cd55" providerId="ADAL" clId="{EBC5CF8E-D2BC-7D47-B7E9-97A4A223E82F}" dt="2023-10-07T01:21:41.694" v="695" actId="20577"/>
          <ac:spMkLst>
            <pc:docMk/>
            <pc:sldMk cId="3776587675" sldId="277"/>
            <ac:spMk id="9" creationId="{474F0AE0-106D-F257-1203-A77209C56416}"/>
          </ac:spMkLst>
        </pc:spChg>
        <pc:spChg chg="mod">
          <ac:chgData name="Kareen Urrutia Estevez" userId="8874150a-5201-4944-897e-029d21b6cd55" providerId="ADAL" clId="{EBC5CF8E-D2BC-7D47-B7E9-97A4A223E82F}" dt="2023-10-07T08:01:18.601" v="1012" actId="14100"/>
          <ac:spMkLst>
            <pc:docMk/>
            <pc:sldMk cId="3776587675" sldId="277"/>
            <ac:spMk id="10" creationId="{55CD162B-4AB5-5499-5FCF-361DB852445A}"/>
          </ac:spMkLst>
        </pc:spChg>
        <pc:spChg chg="mod">
          <ac:chgData name="Kareen Urrutia Estevez" userId="8874150a-5201-4944-897e-029d21b6cd55" providerId="ADAL" clId="{EBC5CF8E-D2BC-7D47-B7E9-97A4A223E82F}" dt="2023-10-07T08:01:15.751" v="1011" actId="14100"/>
          <ac:spMkLst>
            <pc:docMk/>
            <pc:sldMk cId="3776587675" sldId="277"/>
            <ac:spMk id="25" creationId="{6F3F25A0-3FE3-21B6-0532-EE82AE2B4E02}"/>
          </ac:spMkLst>
        </pc:spChg>
        <pc:spChg chg="mod">
          <ac:chgData name="Kareen Urrutia Estevez" userId="8874150a-5201-4944-897e-029d21b6cd55" providerId="ADAL" clId="{EBC5CF8E-D2BC-7D47-B7E9-97A4A223E82F}" dt="2023-10-07T08:01:11.930" v="1010" actId="2711"/>
          <ac:spMkLst>
            <pc:docMk/>
            <pc:sldMk cId="3776587675" sldId="277"/>
            <ac:spMk id="26" creationId="{253E9E0C-4BFA-6E77-915C-61EDFF812BED}"/>
          </ac:spMkLst>
        </pc:spChg>
        <pc:graphicFrameChg chg="mod modGraphic">
          <ac:chgData name="Kareen Urrutia Estevez" userId="8874150a-5201-4944-897e-029d21b6cd55" providerId="ADAL" clId="{EBC5CF8E-D2BC-7D47-B7E9-97A4A223E82F}" dt="2023-10-07T07:56:01.843" v="954" actId="207"/>
          <ac:graphicFrameMkLst>
            <pc:docMk/>
            <pc:sldMk cId="3776587675" sldId="277"/>
            <ac:graphicFrameMk id="2" creationId="{95ACDF65-9003-29CA-3C60-C61DDD7FD5DC}"/>
          </ac:graphicFrameMkLst>
        </pc:graphicFrameChg>
      </pc:sldChg>
      <pc:sldChg chg="addSp delSp modSp mod modClrScheme modShow chgLayout">
        <pc:chgData name="Kareen Urrutia Estevez" userId="8874150a-5201-4944-897e-029d21b6cd55" providerId="ADAL" clId="{EBC5CF8E-D2BC-7D47-B7E9-97A4A223E82F}" dt="2023-10-07T01:24:08.043" v="748" actId="729"/>
        <pc:sldMkLst>
          <pc:docMk/>
          <pc:sldMk cId="2332843083" sldId="278"/>
        </pc:sldMkLst>
        <pc:spChg chg="add mod ord">
          <ac:chgData name="Kareen Urrutia Estevez" userId="8874150a-5201-4944-897e-029d21b6cd55" providerId="ADAL" clId="{EBC5CF8E-D2BC-7D47-B7E9-97A4A223E82F}" dt="2023-10-07T01:23:20.889" v="747" actId="700"/>
          <ac:spMkLst>
            <pc:docMk/>
            <pc:sldMk cId="2332843083" sldId="278"/>
            <ac:spMk id="2" creationId="{1474806D-7852-DB19-F9FB-B9729AFFD270}"/>
          </ac:spMkLst>
        </pc:spChg>
        <pc:spChg chg="add del mod ord">
          <ac:chgData name="Kareen Urrutia Estevez" userId="8874150a-5201-4944-897e-029d21b6cd55" providerId="ADAL" clId="{EBC5CF8E-D2BC-7D47-B7E9-97A4A223E82F}" dt="2023-10-07T01:23:18.187" v="746" actId="478"/>
          <ac:spMkLst>
            <pc:docMk/>
            <pc:sldMk cId="2332843083" sldId="278"/>
            <ac:spMk id="6" creationId="{3E1CEB70-1216-DA52-7A58-40163AB827B6}"/>
          </ac:spMkLst>
        </pc:spChg>
        <pc:spChg chg="add del mod">
          <ac:chgData name="Kareen Urrutia Estevez" userId="8874150a-5201-4944-897e-029d21b6cd55" providerId="ADAL" clId="{EBC5CF8E-D2BC-7D47-B7E9-97A4A223E82F}" dt="2023-10-07T01:23:10.571" v="744" actId="478"/>
          <ac:spMkLst>
            <pc:docMk/>
            <pc:sldMk cId="2332843083" sldId="278"/>
            <ac:spMk id="7" creationId="{E579F01E-DB57-EBA1-F669-E161311561AD}"/>
          </ac:spMkLst>
        </pc:spChg>
        <pc:spChg chg="del mod ord">
          <ac:chgData name="Kareen Urrutia Estevez" userId="8874150a-5201-4944-897e-029d21b6cd55" providerId="ADAL" clId="{EBC5CF8E-D2BC-7D47-B7E9-97A4A223E82F}" dt="2023-10-07T01:23:18.187" v="746" actId="478"/>
          <ac:spMkLst>
            <pc:docMk/>
            <pc:sldMk cId="2332843083" sldId="278"/>
            <ac:spMk id="8" creationId="{D6F32873-35B0-89ED-7AF2-9791B156C37F}"/>
          </ac:spMkLst>
        </pc:spChg>
        <pc:spChg chg="add del mod">
          <ac:chgData name="Kareen Urrutia Estevez" userId="8874150a-5201-4944-897e-029d21b6cd55" providerId="ADAL" clId="{EBC5CF8E-D2BC-7D47-B7E9-97A4A223E82F}" dt="2023-10-07T01:23:20.889" v="747" actId="700"/>
          <ac:spMkLst>
            <pc:docMk/>
            <pc:sldMk cId="2332843083" sldId="278"/>
            <ac:spMk id="10" creationId="{CC8E9D23-F580-5A84-0FEF-DB6F1C9C9049}"/>
          </ac:spMkLst>
        </pc:spChg>
        <pc:spChg chg="add del mod">
          <ac:chgData name="Kareen Urrutia Estevez" userId="8874150a-5201-4944-897e-029d21b6cd55" providerId="ADAL" clId="{EBC5CF8E-D2BC-7D47-B7E9-97A4A223E82F}" dt="2023-10-07T01:23:20.889" v="747" actId="700"/>
          <ac:spMkLst>
            <pc:docMk/>
            <pc:sldMk cId="2332843083" sldId="278"/>
            <ac:spMk id="14" creationId="{68AE9A8B-0B06-16AE-56A4-D0C279664FD3}"/>
          </ac:spMkLst>
        </pc:spChg>
        <pc:spChg chg="add del mod ord">
          <ac:chgData name="Kareen Urrutia Estevez" userId="8874150a-5201-4944-897e-029d21b6cd55" providerId="ADAL" clId="{EBC5CF8E-D2BC-7D47-B7E9-97A4A223E82F}" dt="2023-10-07T01:23:20.889" v="747" actId="700"/>
          <ac:spMkLst>
            <pc:docMk/>
            <pc:sldMk cId="2332843083" sldId="278"/>
            <ac:spMk id="16" creationId="{AD6D91C6-4844-78DA-DC84-82EDFF853B92}"/>
          </ac:spMkLst>
        </pc:spChg>
        <pc:spChg chg="add del mod">
          <ac:chgData name="Kareen Urrutia Estevez" userId="8874150a-5201-4944-897e-029d21b6cd55" providerId="ADAL" clId="{EBC5CF8E-D2BC-7D47-B7E9-97A4A223E82F}" dt="2023-10-07T01:23:20.889" v="747" actId="700"/>
          <ac:spMkLst>
            <pc:docMk/>
            <pc:sldMk cId="2332843083" sldId="278"/>
            <ac:spMk id="18" creationId="{BF0EF11F-EF3E-C37B-FC7F-1A4F75CDC23B}"/>
          </ac:spMkLst>
        </pc:spChg>
        <pc:spChg chg="add mod ord">
          <ac:chgData name="Kareen Urrutia Estevez" userId="8874150a-5201-4944-897e-029d21b6cd55" providerId="ADAL" clId="{EBC5CF8E-D2BC-7D47-B7E9-97A4A223E82F}" dt="2023-10-07T01:23:20.889" v="747" actId="700"/>
          <ac:spMkLst>
            <pc:docMk/>
            <pc:sldMk cId="2332843083" sldId="278"/>
            <ac:spMk id="19" creationId="{62504021-58BA-DC42-EA80-A05D6297BE67}"/>
          </ac:spMkLst>
        </pc:spChg>
        <pc:picChg chg="add del mod ord">
          <ac:chgData name="Kareen Urrutia Estevez" userId="8874150a-5201-4944-897e-029d21b6cd55" providerId="ADAL" clId="{EBC5CF8E-D2BC-7D47-B7E9-97A4A223E82F}" dt="2023-10-07T01:23:18.187" v="746" actId="478"/>
          <ac:picMkLst>
            <pc:docMk/>
            <pc:sldMk cId="2332843083" sldId="278"/>
            <ac:picMk id="12" creationId="{DF2147CC-BCFA-4E45-28BF-E35616DD7AD9}"/>
          </ac:picMkLst>
        </pc:picChg>
        <pc:picChg chg="add del mod ord">
          <ac:chgData name="Kareen Urrutia Estevez" userId="8874150a-5201-4944-897e-029d21b6cd55" providerId="ADAL" clId="{EBC5CF8E-D2BC-7D47-B7E9-97A4A223E82F}" dt="2023-10-07T01:23:18.187" v="746" actId="478"/>
          <ac:picMkLst>
            <pc:docMk/>
            <pc:sldMk cId="2332843083" sldId="278"/>
            <ac:picMk id="13" creationId="{0819BEFA-460F-A201-D0EE-52A33F889BFD}"/>
          </ac:picMkLst>
        </pc:picChg>
      </pc:sldChg>
      <pc:sldChg chg="modSp mod">
        <pc:chgData name="Kareen Urrutia Estevez" userId="8874150a-5201-4944-897e-029d21b6cd55" providerId="ADAL" clId="{EBC5CF8E-D2BC-7D47-B7E9-97A4A223E82F}" dt="2023-10-07T08:02:31.274" v="1016" actId="57"/>
        <pc:sldMkLst>
          <pc:docMk/>
          <pc:sldMk cId="2982733495" sldId="279"/>
        </pc:sldMkLst>
        <pc:spChg chg="mod">
          <ac:chgData name="Kareen Urrutia Estevez" userId="8874150a-5201-4944-897e-029d21b6cd55" providerId="ADAL" clId="{EBC5CF8E-D2BC-7D47-B7E9-97A4A223E82F}" dt="2023-10-07T08:02:31.274" v="1016" actId="57"/>
          <ac:spMkLst>
            <pc:docMk/>
            <pc:sldMk cId="2982733495" sldId="279"/>
            <ac:spMk id="5" creationId="{6BF9E445-E03A-A840-B1B0-BBFE3005E20D}"/>
          </ac:spMkLst>
        </pc:spChg>
        <pc:spChg chg="mod">
          <ac:chgData name="Kareen Urrutia Estevez" userId="8874150a-5201-4944-897e-029d21b6cd55" providerId="ADAL" clId="{EBC5CF8E-D2BC-7D47-B7E9-97A4A223E82F}" dt="2023-10-07T08:01:55.580" v="1014" actId="14100"/>
          <ac:spMkLst>
            <pc:docMk/>
            <pc:sldMk cId="2982733495" sldId="279"/>
            <ac:spMk id="12" creationId="{8266AE0E-4F8B-9456-FE0B-8EAB6C1F2FFF}"/>
          </ac:spMkLst>
        </pc:spChg>
        <pc:spChg chg="mod">
          <ac:chgData name="Kareen Urrutia Estevez" userId="8874150a-5201-4944-897e-029d21b6cd55" providerId="ADAL" clId="{EBC5CF8E-D2BC-7D47-B7E9-97A4A223E82F}" dt="2023-10-07T08:01:55.580" v="1014" actId="14100"/>
          <ac:spMkLst>
            <pc:docMk/>
            <pc:sldMk cId="2982733495" sldId="279"/>
            <ac:spMk id="13" creationId="{199F9BDF-19F8-6303-DAD2-716F0D453C23}"/>
          </ac:spMkLst>
        </pc:spChg>
      </pc:sldChg>
      <pc:sldChg chg="modSp mod">
        <pc:chgData name="Kareen Urrutia Estevez" userId="8874150a-5201-4944-897e-029d21b6cd55" providerId="ADAL" clId="{EBC5CF8E-D2BC-7D47-B7E9-97A4A223E82F}" dt="2023-10-07T07:57:31.744" v="967" actId="14100"/>
        <pc:sldMkLst>
          <pc:docMk/>
          <pc:sldMk cId="1736909901" sldId="280"/>
        </pc:sldMkLst>
        <pc:spChg chg="mod">
          <ac:chgData name="Kareen Urrutia Estevez" userId="8874150a-5201-4944-897e-029d21b6cd55" providerId="ADAL" clId="{EBC5CF8E-D2BC-7D47-B7E9-97A4A223E82F}" dt="2023-10-07T07:51:40.066" v="919" actId="20577"/>
          <ac:spMkLst>
            <pc:docMk/>
            <pc:sldMk cId="1736909901" sldId="280"/>
            <ac:spMk id="2" creationId="{1E7BCB25-06C2-0153-2841-83811838C04F}"/>
          </ac:spMkLst>
        </pc:spChg>
        <pc:spChg chg="mod">
          <ac:chgData name="Kareen Urrutia Estevez" userId="8874150a-5201-4944-897e-029d21b6cd55" providerId="ADAL" clId="{EBC5CF8E-D2BC-7D47-B7E9-97A4A223E82F}" dt="2023-10-07T07:57:31.744" v="967" actId="14100"/>
          <ac:spMkLst>
            <pc:docMk/>
            <pc:sldMk cId="1736909901" sldId="280"/>
            <ac:spMk id="8" creationId="{F7F1C9BE-5B6E-3715-410B-CD55A6498BE1}"/>
          </ac:spMkLst>
        </pc:spChg>
      </pc:sldChg>
      <pc:sldChg chg="addSp modSp mod">
        <pc:chgData name="Kareen Urrutia Estevez" userId="8874150a-5201-4944-897e-029d21b6cd55" providerId="ADAL" clId="{EBC5CF8E-D2BC-7D47-B7E9-97A4A223E82F}" dt="2023-10-07T01:25:25.820" v="800" actId="20577"/>
        <pc:sldMkLst>
          <pc:docMk/>
          <pc:sldMk cId="1281969189" sldId="283"/>
        </pc:sldMkLst>
        <pc:spChg chg="mod">
          <ac:chgData name="Kareen Urrutia Estevez" userId="8874150a-5201-4944-897e-029d21b6cd55" providerId="ADAL" clId="{EBC5CF8E-D2BC-7D47-B7E9-97A4A223E82F}" dt="2023-10-07T01:25:25.820" v="800" actId="20577"/>
          <ac:spMkLst>
            <pc:docMk/>
            <pc:sldMk cId="1281969189" sldId="283"/>
            <ac:spMk id="2" creationId="{1E7BCB25-06C2-0153-2841-83811838C04F}"/>
          </ac:spMkLst>
        </pc:spChg>
        <pc:spChg chg="mod">
          <ac:chgData name="Kareen Urrutia Estevez" userId="8874150a-5201-4944-897e-029d21b6cd55" providerId="ADAL" clId="{EBC5CF8E-D2BC-7D47-B7E9-97A4A223E82F}" dt="2023-10-06T13:24:50.311" v="33" actId="20577"/>
          <ac:spMkLst>
            <pc:docMk/>
            <pc:sldMk cId="1281969189" sldId="283"/>
            <ac:spMk id="22" creationId="{5C6B1878-2096-9880-8F0C-267C0A768687}"/>
          </ac:spMkLst>
        </pc:spChg>
        <pc:picChg chg="add mod">
          <ac:chgData name="Kareen Urrutia Estevez" userId="8874150a-5201-4944-897e-029d21b6cd55" providerId="ADAL" clId="{EBC5CF8E-D2BC-7D47-B7E9-97A4A223E82F}" dt="2023-10-07T01:20:49.732" v="677" actId="1076"/>
          <ac:picMkLst>
            <pc:docMk/>
            <pc:sldMk cId="1281969189" sldId="283"/>
            <ac:picMk id="2050" creationId="{ACD27C40-D7BD-2A53-B085-B40E0A553DF0}"/>
          </ac:picMkLst>
        </pc:picChg>
      </pc:sldChg>
      <pc:sldChg chg="modSp mod">
        <pc:chgData name="Kareen Urrutia Estevez" userId="8874150a-5201-4944-897e-029d21b6cd55" providerId="ADAL" clId="{EBC5CF8E-D2BC-7D47-B7E9-97A4A223E82F}" dt="2023-10-07T07:58:59.910" v="989" actId="2711"/>
        <pc:sldMkLst>
          <pc:docMk/>
          <pc:sldMk cId="2302813270" sldId="284"/>
        </pc:sldMkLst>
        <pc:spChg chg="mod">
          <ac:chgData name="Kareen Urrutia Estevez" userId="8874150a-5201-4944-897e-029d21b6cd55" providerId="ADAL" clId="{EBC5CF8E-D2BC-7D47-B7E9-97A4A223E82F}" dt="2023-10-07T01:25:01.759" v="784" actId="20577"/>
          <ac:spMkLst>
            <pc:docMk/>
            <pc:sldMk cId="2302813270" sldId="284"/>
            <ac:spMk id="2" creationId="{1E7BCB25-06C2-0153-2841-83811838C04F}"/>
          </ac:spMkLst>
        </pc:spChg>
        <pc:spChg chg="mod">
          <ac:chgData name="Kareen Urrutia Estevez" userId="8874150a-5201-4944-897e-029d21b6cd55" providerId="ADAL" clId="{EBC5CF8E-D2BC-7D47-B7E9-97A4A223E82F}" dt="2023-10-07T07:58:59.910" v="989" actId="2711"/>
          <ac:spMkLst>
            <pc:docMk/>
            <pc:sldMk cId="2302813270" sldId="284"/>
            <ac:spMk id="13" creationId="{760DD732-A059-26FB-3D70-CF65393F926C}"/>
          </ac:spMkLst>
        </pc:spChg>
        <pc:spChg chg="mod">
          <ac:chgData name="Kareen Urrutia Estevez" userId="8874150a-5201-4944-897e-029d21b6cd55" providerId="ADAL" clId="{EBC5CF8E-D2BC-7D47-B7E9-97A4A223E82F}" dt="2023-10-07T07:58:59.910" v="989" actId="2711"/>
          <ac:spMkLst>
            <pc:docMk/>
            <pc:sldMk cId="2302813270" sldId="284"/>
            <ac:spMk id="14" creationId="{374A2029-EC2B-4C97-BDEA-F14C9EF0E6EE}"/>
          </ac:spMkLst>
        </pc:spChg>
      </pc:sldChg>
      <pc:sldChg chg="modSp mod">
        <pc:chgData name="Kareen Urrutia Estevez" userId="8874150a-5201-4944-897e-029d21b6cd55" providerId="ADAL" clId="{EBC5CF8E-D2BC-7D47-B7E9-97A4A223E82F}" dt="2023-10-07T07:58:35.960" v="987" actId="14100"/>
        <pc:sldMkLst>
          <pc:docMk/>
          <pc:sldMk cId="1202756776" sldId="285"/>
        </pc:sldMkLst>
        <pc:spChg chg="mod">
          <ac:chgData name="Kareen Urrutia Estevez" userId="8874150a-5201-4944-897e-029d21b6cd55" providerId="ADAL" clId="{EBC5CF8E-D2BC-7D47-B7E9-97A4A223E82F}" dt="2023-10-07T01:24:35.830" v="764" actId="20577"/>
          <ac:spMkLst>
            <pc:docMk/>
            <pc:sldMk cId="1202756776" sldId="285"/>
            <ac:spMk id="2" creationId="{1E7BCB25-06C2-0153-2841-83811838C04F}"/>
          </ac:spMkLst>
        </pc:spChg>
        <pc:spChg chg="mod">
          <ac:chgData name="Kareen Urrutia Estevez" userId="8874150a-5201-4944-897e-029d21b6cd55" providerId="ADAL" clId="{EBC5CF8E-D2BC-7D47-B7E9-97A4A223E82F}" dt="2023-10-07T07:58:35.960" v="987" actId="14100"/>
          <ac:spMkLst>
            <pc:docMk/>
            <pc:sldMk cId="1202756776" sldId="285"/>
            <ac:spMk id="5" creationId="{A3A2BE4C-203A-2A32-31A7-A6C3EC0F2FE4}"/>
          </ac:spMkLst>
        </pc:spChg>
        <pc:spChg chg="mod">
          <ac:chgData name="Kareen Urrutia Estevez" userId="8874150a-5201-4944-897e-029d21b6cd55" providerId="ADAL" clId="{EBC5CF8E-D2BC-7D47-B7E9-97A4A223E82F}" dt="2023-10-07T07:58:29.179" v="985" actId="2711"/>
          <ac:spMkLst>
            <pc:docMk/>
            <pc:sldMk cId="1202756776" sldId="285"/>
            <ac:spMk id="13" creationId="{760DD732-A059-26FB-3D70-CF65393F926C}"/>
          </ac:spMkLst>
        </pc:spChg>
        <pc:spChg chg="mod">
          <ac:chgData name="Kareen Urrutia Estevez" userId="8874150a-5201-4944-897e-029d21b6cd55" providerId="ADAL" clId="{EBC5CF8E-D2BC-7D47-B7E9-97A4A223E82F}" dt="2023-10-07T07:58:29.179" v="985" actId="2711"/>
          <ac:spMkLst>
            <pc:docMk/>
            <pc:sldMk cId="1202756776" sldId="285"/>
            <ac:spMk id="14" creationId="{374A2029-EC2B-4C97-BDEA-F14C9EF0E6EE}"/>
          </ac:spMkLst>
        </pc:spChg>
      </pc:sldChg>
      <pc:sldChg chg="modSp mod">
        <pc:chgData name="Kareen Urrutia Estevez" userId="8874150a-5201-4944-897e-029d21b6cd55" providerId="ADAL" clId="{EBC5CF8E-D2BC-7D47-B7E9-97A4A223E82F}" dt="2023-10-07T07:50:43.759" v="911" actId="20577"/>
        <pc:sldMkLst>
          <pc:docMk/>
          <pc:sldMk cId="1127154882" sldId="286"/>
        </pc:sldMkLst>
        <pc:spChg chg="mod">
          <ac:chgData name="Kareen Urrutia Estevez" userId="8874150a-5201-4944-897e-029d21b6cd55" providerId="ADAL" clId="{EBC5CF8E-D2BC-7D47-B7E9-97A4A223E82F}" dt="2023-10-07T07:50:30.667" v="905" actId="122"/>
          <ac:spMkLst>
            <pc:docMk/>
            <pc:sldMk cId="1127154882" sldId="286"/>
            <ac:spMk id="9" creationId="{DC7C90B0-5CF0-CBCB-19C1-4D84B58AF63B}"/>
          </ac:spMkLst>
        </pc:spChg>
        <pc:graphicFrameChg chg="mod">
          <ac:chgData name="Kareen Urrutia Estevez" userId="8874150a-5201-4944-897e-029d21b6cd55" providerId="ADAL" clId="{EBC5CF8E-D2BC-7D47-B7E9-97A4A223E82F}" dt="2023-10-07T07:50:43.759" v="911" actId="20577"/>
          <ac:graphicFrameMkLst>
            <pc:docMk/>
            <pc:sldMk cId="1127154882" sldId="286"/>
            <ac:graphicFrameMk id="2" creationId="{AC7DDF65-F297-794D-58E2-E315687B2161}"/>
          </ac:graphicFrameMkLst>
        </pc:graphicFrameChg>
      </pc:sldChg>
      <pc:sldChg chg="modSp mod">
        <pc:chgData name="Kareen Urrutia Estevez" userId="8874150a-5201-4944-897e-029d21b6cd55" providerId="ADAL" clId="{EBC5CF8E-D2BC-7D47-B7E9-97A4A223E82F}" dt="2023-10-07T07:59:52.083" v="1000" actId="1076"/>
        <pc:sldMkLst>
          <pc:docMk/>
          <pc:sldMk cId="1659349028" sldId="287"/>
        </pc:sldMkLst>
        <pc:spChg chg="mod">
          <ac:chgData name="Kareen Urrutia Estevez" userId="8874150a-5201-4944-897e-029d21b6cd55" providerId="ADAL" clId="{EBC5CF8E-D2BC-7D47-B7E9-97A4A223E82F}" dt="2023-10-07T07:59:52.083" v="1000" actId="1076"/>
          <ac:spMkLst>
            <pc:docMk/>
            <pc:sldMk cId="1659349028" sldId="287"/>
            <ac:spMk id="2" creationId="{1E7BCB25-06C2-0153-2841-83811838C04F}"/>
          </ac:spMkLst>
        </pc:spChg>
        <pc:spChg chg="mod">
          <ac:chgData name="Kareen Urrutia Estevez" userId="8874150a-5201-4944-897e-029d21b6cd55" providerId="ADAL" clId="{EBC5CF8E-D2BC-7D47-B7E9-97A4A223E82F}" dt="2023-10-07T07:59:20.292" v="992" actId="27636"/>
          <ac:spMkLst>
            <pc:docMk/>
            <pc:sldMk cId="1659349028" sldId="287"/>
            <ac:spMk id="5" creationId="{78ACC5E4-D79B-5F2E-63E0-BF60BB2D6EE7}"/>
          </ac:spMkLst>
        </pc:spChg>
        <pc:spChg chg="mod">
          <ac:chgData name="Kareen Urrutia Estevez" userId="8874150a-5201-4944-897e-029d21b6cd55" providerId="ADAL" clId="{EBC5CF8E-D2BC-7D47-B7E9-97A4A223E82F}" dt="2023-10-07T07:59:32.129" v="995" actId="14100"/>
          <ac:spMkLst>
            <pc:docMk/>
            <pc:sldMk cId="1659349028" sldId="287"/>
            <ac:spMk id="11" creationId="{ABDA13D5-ED0F-A022-6B7B-370E1700374A}"/>
          </ac:spMkLst>
        </pc:spChg>
        <pc:spChg chg="mod">
          <ac:chgData name="Kareen Urrutia Estevez" userId="8874150a-5201-4944-897e-029d21b6cd55" providerId="ADAL" clId="{EBC5CF8E-D2BC-7D47-B7E9-97A4A223E82F}" dt="2023-10-07T07:59:32.129" v="995" actId="14100"/>
          <ac:spMkLst>
            <pc:docMk/>
            <pc:sldMk cId="1659349028" sldId="287"/>
            <ac:spMk id="13" creationId="{8CDF6EBF-5D95-014D-7F65-AF7D2432BA49}"/>
          </ac:spMkLst>
        </pc:spChg>
      </pc:sldChg>
      <pc:sldChg chg="addSp delSp modSp mod">
        <pc:chgData name="Kareen Urrutia Estevez" userId="8874150a-5201-4944-897e-029d21b6cd55" providerId="ADAL" clId="{EBC5CF8E-D2BC-7D47-B7E9-97A4A223E82F}" dt="2023-10-07T07:42:11.198" v="861" actId="1076"/>
        <pc:sldMkLst>
          <pc:docMk/>
          <pc:sldMk cId="3767597571" sldId="288"/>
        </pc:sldMkLst>
        <pc:spChg chg="add mod">
          <ac:chgData name="Kareen Urrutia Estevez" userId="8874150a-5201-4944-897e-029d21b6cd55" providerId="ADAL" clId="{EBC5CF8E-D2BC-7D47-B7E9-97A4A223E82F}" dt="2023-10-07T07:42:11.198" v="861" actId="1076"/>
          <ac:spMkLst>
            <pc:docMk/>
            <pc:sldMk cId="3767597571" sldId="288"/>
            <ac:spMk id="2" creationId="{0A7FEF5C-9AAF-7434-186D-8A005118C2C1}"/>
          </ac:spMkLst>
        </pc:spChg>
        <pc:spChg chg="add mod">
          <ac:chgData name="Kareen Urrutia Estevez" userId="8874150a-5201-4944-897e-029d21b6cd55" providerId="ADAL" clId="{EBC5CF8E-D2BC-7D47-B7E9-97A4A223E82F}" dt="2023-10-07T07:42:11.198" v="861" actId="1076"/>
          <ac:spMkLst>
            <pc:docMk/>
            <pc:sldMk cId="3767597571" sldId="288"/>
            <ac:spMk id="4" creationId="{61E6B898-8A4F-2720-6ED8-5C5FDF5B3D6C}"/>
          </ac:spMkLst>
        </pc:spChg>
        <pc:spChg chg="add mod">
          <ac:chgData name="Kareen Urrutia Estevez" userId="8874150a-5201-4944-897e-029d21b6cd55" providerId="ADAL" clId="{EBC5CF8E-D2BC-7D47-B7E9-97A4A223E82F}" dt="2023-10-07T07:42:11.198" v="861" actId="1076"/>
          <ac:spMkLst>
            <pc:docMk/>
            <pc:sldMk cId="3767597571" sldId="288"/>
            <ac:spMk id="7" creationId="{C39134FB-4D52-9596-80F5-EB0646D58B54}"/>
          </ac:spMkLst>
        </pc:spChg>
        <pc:spChg chg="mod">
          <ac:chgData name="Kareen Urrutia Estevez" userId="8874150a-5201-4944-897e-029d21b6cd55" providerId="ADAL" clId="{EBC5CF8E-D2BC-7D47-B7E9-97A4A223E82F}" dt="2023-10-07T07:42:05.362" v="860" actId="1076"/>
          <ac:spMkLst>
            <pc:docMk/>
            <pc:sldMk cId="3767597571" sldId="288"/>
            <ac:spMk id="32" creationId="{F8988283-A40D-5992-E3DE-294C857A6C7D}"/>
          </ac:spMkLst>
        </pc:spChg>
        <pc:picChg chg="mod modCrop">
          <ac:chgData name="Kareen Urrutia Estevez" userId="8874150a-5201-4944-897e-029d21b6cd55" providerId="ADAL" clId="{EBC5CF8E-D2BC-7D47-B7E9-97A4A223E82F}" dt="2023-10-07T07:42:11.198" v="861" actId="1076"/>
          <ac:picMkLst>
            <pc:docMk/>
            <pc:sldMk cId="3767597571" sldId="288"/>
            <ac:picMk id="27" creationId="{C0DE6010-03B7-6677-8F9E-A4A0AEE78EF1}"/>
          </ac:picMkLst>
        </pc:picChg>
        <pc:picChg chg="mod modCrop">
          <ac:chgData name="Kareen Urrutia Estevez" userId="8874150a-5201-4944-897e-029d21b6cd55" providerId="ADAL" clId="{EBC5CF8E-D2BC-7D47-B7E9-97A4A223E82F}" dt="2023-10-07T07:42:11.198" v="861" actId="1076"/>
          <ac:picMkLst>
            <pc:docMk/>
            <pc:sldMk cId="3767597571" sldId="288"/>
            <ac:picMk id="28" creationId="{506658B1-9868-8904-3748-6CD1BDF5619A}"/>
          </ac:picMkLst>
        </pc:picChg>
        <pc:inkChg chg="del">
          <ac:chgData name="Kareen Urrutia Estevez" userId="8874150a-5201-4944-897e-029d21b6cd55" providerId="ADAL" clId="{EBC5CF8E-D2BC-7D47-B7E9-97A4A223E82F}" dt="2023-10-07T07:40:28.252" v="829" actId="478"/>
          <ac:inkMkLst>
            <pc:docMk/>
            <pc:sldMk cId="3767597571" sldId="288"/>
            <ac:inkMk id="3" creationId="{22271050-4733-AE8C-98C7-80B810C99212}"/>
          </ac:inkMkLst>
        </pc:inkChg>
        <pc:inkChg chg="del">
          <ac:chgData name="Kareen Urrutia Estevez" userId="8874150a-5201-4944-897e-029d21b6cd55" providerId="ADAL" clId="{EBC5CF8E-D2BC-7D47-B7E9-97A4A223E82F}" dt="2023-10-07T07:40:28.252" v="829" actId="478"/>
          <ac:inkMkLst>
            <pc:docMk/>
            <pc:sldMk cId="3767597571" sldId="288"/>
            <ac:inkMk id="5" creationId="{4A07A857-3F5C-4308-DE60-CA0251C1E770}"/>
          </ac:inkMkLst>
        </pc:inkChg>
        <pc:inkChg chg="del">
          <ac:chgData name="Kareen Urrutia Estevez" userId="8874150a-5201-4944-897e-029d21b6cd55" providerId="ADAL" clId="{EBC5CF8E-D2BC-7D47-B7E9-97A4A223E82F}" dt="2023-10-07T07:40:28.252" v="829" actId="478"/>
          <ac:inkMkLst>
            <pc:docMk/>
            <pc:sldMk cId="3767597571" sldId="288"/>
            <ac:inkMk id="6" creationId="{23EC6DA0-1DAA-E6AF-46F5-284CE00868D3}"/>
          </ac:inkMkLst>
        </pc:inkChg>
      </pc:sldChg>
      <pc:sldChg chg="modSp mod">
        <pc:chgData name="Kareen Urrutia Estevez" userId="8874150a-5201-4944-897e-029d21b6cd55" providerId="ADAL" clId="{EBC5CF8E-D2BC-7D47-B7E9-97A4A223E82F}" dt="2023-10-07T07:58:48.080" v="988" actId="2711"/>
        <pc:sldMkLst>
          <pc:docMk/>
          <pc:sldMk cId="1419201598" sldId="289"/>
        </pc:sldMkLst>
        <pc:spChg chg="mod">
          <ac:chgData name="Kareen Urrutia Estevez" userId="8874150a-5201-4944-897e-029d21b6cd55" providerId="ADAL" clId="{EBC5CF8E-D2BC-7D47-B7E9-97A4A223E82F}" dt="2023-10-07T01:24:49.778" v="774" actId="20577"/>
          <ac:spMkLst>
            <pc:docMk/>
            <pc:sldMk cId="1419201598" sldId="289"/>
            <ac:spMk id="2" creationId="{1E7BCB25-06C2-0153-2841-83811838C04F}"/>
          </ac:spMkLst>
        </pc:spChg>
        <pc:spChg chg="mod">
          <ac:chgData name="Kareen Urrutia Estevez" userId="8874150a-5201-4944-897e-029d21b6cd55" providerId="ADAL" clId="{EBC5CF8E-D2BC-7D47-B7E9-97A4A223E82F}" dt="2023-10-07T07:58:48.080" v="988" actId="2711"/>
          <ac:spMkLst>
            <pc:docMk/>
            <pc:sldMk cId="1419201598" sldId="289"/>
            <ac:spMk id="13" creationId="{760DD732-A059-26FB-3D70-CF65393F926C}"/>
          </ac:spMkLst>
        </pc:spChg>
        <pc:spChg chg="mod">
          <ac:chgData name="Kareen Urrutia Estevez" userId="8874150a-5201-4944-897e-029d21b6cd55" providerId="ADAL" clId="{EBC5CF8E-D2BC-7D47-B7E9-97A4A223E82F}" dt="2023-10-07T07:58:48.080" v="988" actId="2711"/>
          <ac:spMkLst>
            <pc:docMk/>
            <pc:sldMk cId="1419201598" sldId="289"/>
            <ac:spMk id="14" creationId="{374A2029-EC2B-4C97-BDEA-F14C9EF0E6EE}"/>
          </ac:spMkLst>
        </pc:spChg>
      </pc:sldChg>
      <pc:sldChg chg="modSp mod">
        <pc:chgData name="Kareen Urrutia Estevez" userId="8874150a-5201-4944-897e-029d21b6cd55" providerId="ADAL" clId="{EBC5CF8E-D2BC-7D47-B7E9-97A4A223E82F}" dt="2023-10-07T07:59:09.884" v="990" actId="2711"/>
        <pc:sldMkLst>
          <pc:docMk/>
          <pc:sldMk cId="3999502144" sldId="290"/>
        </pc:sldMkLst>
        <pc:spChg chg="mod">
          <ac:chgData name="Kareen Urrutia Estevez" userId="8874150a-5201-4944-897e-029d21b6cd55" providerId="ADAL" clId="{EBC5CF8E-D2BC-7D47-B7E9-97A4A223E82F}" dt="2023-10-07T01:25:07.397" v="792" actId="20577"/>
          <ac:spMkLst>
            <pc:docMk/>
            <pc:sldMk cId="3999502144" sldId="290"/>
            <ac:spMk id="2" creationId="{1E7BCB25-06C2-0153-2841-83811838C04F}"/>
          </ac:spMkLst>
        </pc:spChg>
        <pc:spChg chg="mod">
          <ac:chgData name="Kareen Urrutia Estevez" userId="8874150a-5201-4944-897e-029d21b6cd55" providerId="ADAL" clId="{EBC5CF8E-D2BC-7D47-B7E9-97A4A223E82F}" dt="2023-10-07T07:59:09.884" v="990" actId="2711"/>
          <ac:spMkLst>
            <pc:docMk/>
            <pc:sldMk cId="3999502144" sldId="290"/>
            <ac:spMk id="13" creationId="{760DD732-A059-26FB-3D70-CF65393F926C}"/>
          </ac:spMkLst>
        </pc:spChg>
        <pc:spChg chg="mod">
          <ac:chgData name="Kareen Urrutia Estevez" userId="8874150a-5201-4944-897e-029d21b6cd55" providerId="ADAL" clId="{EBC5CF8E-D2BC-7D47-B7E9-97A4A223E82F}" dt="2023-10-07T07:59:09.884" v="990" actId="2711"/>
          <ac:spMkLst>
            <pc:docMk/>
            <pc:sldMk cId="3999502144" sldId="290"/>
            <ac:spMk id="14" creationId="{374A2029-EC2B-4C97-BDEA-F14C9EF0E6EE}"/>
          </ac:spMkLst>
        </pc:spChg>
      </pc:sldChg>
      <pc:sldChg chg="addSp delSp modSp add mod modClrScheme chgLayout">
        <pc:chgData name="Kareen Urrutia Estevez" userId="8874150a-5201-4944-897e-029d21b6cd55" providerId="ADAL" clId="{EBC5CF8E-D2BC-7D47-B7E9-97A4A223E82F}" dt="2023-10-08T06:19:40.070" v="1030" actId="1035"/>
        <pc:sldMkLst>
          <pc:docMk/>
          <pc:sldMk cId="3387418441" sldId="291"/>
        </pc:sldMkLst>
        <pc:spChg chg="add mod">
          <ac:chgData name="Kareen Urrutia Estevez" userId="8874150a-5201-4944-897e-029d21b6cd55" providerId="ADAL" clId="{EBC5CF8E-D2BC-7D47-B7E9-97A4A223E82F}" dt="2023-10-07T07:53:57.964" v="930" actId="404"/>
          <ac:spMkLst>
            <pc:docMk/>
            <pc:sldMk cId="3387418441" sldId="291"/>
            <ac:spMk id="2" creationId="{529F794C-9927-D3F0-8DAA-677E2AADE8F0}"/>
          </ac:spMkLst>
        </pc:spChg>
        <pc:spChg chg="del mod ord">
          <ac:chgData name="Kareen Urrutia Estevez" userId="8874150a-5201-4944-897e-029d21b6cd55" providerId="ADAL" clId="{EBC5CF8E-D2BC-7D47-B7E9-97A4A223E82F}" dt="2023-10-06T13:20:21.875" v="11" actId="478"/>
          <ac:spMkLst>
            <pc:docMk/>
            <pc:sldMk cId="3387418441" sldId="291"/>
            <ac:spMk id="2" creationId="{A695791C-6F10-505C-C9E8-ADEDE8E5EF9D}"/>
          </ac:spMkLst>
        </pc:spChg>
        <pc:spChg chg="add mod">
          <ac:chgData name="Kareen Urrutia Estevez" userId="8874150a-5201-4944-897e-029d21b6cd55" providerId="ADAL" clId="{EBC5CF8E-D2BC-7D47-B7E9-97A4A223E82F}" dt="2023-10-07T07:45:06.658" v="877" actId="14100"/>
          <ac:spMkLst>
            <pc:docMk/>
            <pc:sldMk cId="3387418441" sldId="291"/>
            <ac:spMk id="3" creationId="{63E34949-4A85-E05D-C7B3-B924F2F0A5F1}"/>
          </ac:spMkLst>
        </pc:spChg>
        <pc:spChg chg="del">
          <ac:chgData name="Kareen Urrutia Estevez" userId="8874150a-5201-4944-897e-029d21b6cd55" providerId="ADAL" clId="{EBC5CF8E-D2BC-7D47-B7E9-97A4A223E82F}" dt="2023-10-06T13:19:17.386" v="1" actId="478"/>
          <ac:spMkLst>
            <pc:docMk/>
            <pc:sldMk cId="3387418441" sldId="291"/>
            <ac:spMk id="3" creationId="{87D819A7-B3A0-6F67-3CEE-BA38FBACFE93}"/>
          </ac:spMkLst>
        </pc:spChg>
        <pc:spChg chg="add mod">
          <ac:chgData name="Kareen Urrutia Estevez" userId="8874150a-5201-4944-897e-029d21b6cd55" providerId="ADAL" clId="{EBC5CF8E-D2BC-7D47-B7E9-97A4A223E82F}" dt="2023-10-08T06:19:40.070" v="1030" actId="1035"/>
          <ac:spMkLst>
            <pc:docMk/>
            <pc:sldMk cId="3387418441" sldId="291"/>
            <ac:spMk id="4" creationId="{3CC15BC9-22CC-066A-E968-F33CF72C782C}"/>
          </ac:spMkLst>
        </pc:spChg>
        <pc:spChg chg="del">
          <ac:chgData name="Kareen Urrutia Estevez" userId="8874150a-5201-4944-897e-029d21b6cd55" providerId="ADAL" clId="{EBC5CF8E-D2BC-7D47-B7E9-97A4A223E82F}" dt="2023-10-06T13:19:17.386" v="1" actId="478"/>
          <ac:spMkLst>
            <pc:docMk/>
            <pc:sldMk cId="3387418441" sldId="291"/>
            <ac:spMk id="4" creationId="{FB491D99-9500-9955-1442-00A9E36ECB6D}"/>
          </ac:spMkLst>
        </pc:spChg>
        <pc:spChg chg="add del mod">
          <ac:chgData name="Kareen Urrutia Estevez" userId="8874150a-5201-4944-897e-029d21b6cd55" providerId="ADAL" clId="{EBC5CF8E-D2BC-7D47-B7E9-97A4A223E82F}" dt="2023-10-06T13:19:24.735" v="2" actId="700"/>
          <ac:spMkLst>
            <pc:docMk/>
            <pc:sldMk cId="3387418441" sldId="291"/>
            <ac:spMk id="5" creationId="{41BA6EF0-B103-53AF-DA04-76B49407E3E8}"/>
          </ac:spMkLst>
        </pc:spChg>
        <pc:spChg chg="add del mod ord">
          <ac:chgData name="Kareen Urrutia Estevez" userId="8874150a-5201-4944-897e-029d21b6cd55" providerId="ADAL" clId="{EBC5CF8E-D2BC-7D47-B7E9-97A4A223E82F}" dt="2023-10-06T13:19:24.735" v="2" actId="700"/>
          <ac:spMkLst>
            <pc:docMk/>
            <pc:sldMk cId="3387418441" sldId="291"/>
            <ac:spMk id="7" creationId="{D7C4DBD8-8B5C-F1E4-4051-72DD622BA74D}"/>
          </ac:spMkLst>
        </pc:spChg>
        <pc:spChg chg="mod">
          <ac:chgData name="Kareen Urrutia Estevez" userId="8874150a-5201-4944-897e-029d21b6cd55" providerId="ADAL" clId="{EBC5CF8E-D2BC-7D47-B7E9-97A4A223E82F}" dt="2023-10-06T13:20:05.208" v="7"/>
          <ac:spMkLst>
            <pc:docMk/>
            <pc:sldMk cId="3387418441" sldId="291"/>
            <ac:spMk id="8" creationId="{4BC0D29D-6AE6-D4B6-CB68-E4CD3AE04B60}"/>
          </ac:spMkLst>
        </pc:spChg>
        <pc:spChg chg="del">
          <ac:chgData name="Kareen Urrutia Estevez" userId="8874150a-5201-4944-897e-029d21b6cd55" providerId="ADAL" clId="{EBC5CF8E-D2BC-7D47-B7E9-97A4A223E82F}" dt="2023-10-06T13:19:17.386" v="1" actId="478"/>
          <ac:spMkLst>
            <pc:docMk/>
            <pc:sldMk cId="3387418441" sldId="291"/>
            <ac:spMk id="10" creationId="{42DBEC18-5970-3C3A-B7A7-99922B50B9C5}"/>
          </ac:spMkLst>
        </pc:spChg>
        <pc:spChg chg="del">
          <ac:chgData name="Kareen Urrutia Estevez" userId="8874150a-5201-4944-897e-029d21b6cd55" providerId="ADAL" clId="{EBC5CF8E-D2BC-7D47-B7E9-97A4A223E82F}" dt="2023-10-06T13:19:17.386" v="1" actId="478"/>
          <ac:spMkLst>
            <pc:docMk/>
            <pc:sldMk cId="3387418441" sldId="291"/>
            <ac:spMk id="11" creationId="{99CE3A9E-F55C-8403-FC73-D62570278174}"/>
          </ac:spMkLst>
        </pc:spChg>
        <pc:spChg chg="add del mod">
          <ac:chgData name="Kareen Urrutia Estevez" userId="8874150a-5201-4944-897e-029d21b6cd55" providerId="ADAL" clId="{EBC5CF8E-D2BC-7D47-B7E9-97A4A223E82F}" dt="2023-10-06T13:19:24.735" v="2" actId="700"/>
          <ac:spMkLst>
            <pc:docMk/>
            <pc:sldMk cId="3387418441" sldId="291"/>
            <ac:spMk id="13" creationId="{8DADE9C2-F6B5-A271-A504-DBF18728F08D}"/>
          </ac:spMkLst>
        </pc:spChg>
        <pc:spChg chg="add del mod">
          <ac:chgData name="Kareen Urrutia Estevez" userId="8874150a-5201-4944-897e-029d21b6cd55" providerId="ADAL" clId="{EBC5CF8E-D2BC-7D47-B7E9-97A4A223E82F}" dt="2023-10-06T13:19:24.735" v="2" actId="700"/>
          <ac:spMkLst>
            <pc:docMk/>
            <pc:sldMk cId="3387418441" sldId="291"/>
            <ac:spMk id="14" creationId="{E1D389EA-C65D-4D1D-5B64-D8D249B167FF}"/>
          </ac:spMkLst>
        </pc:spChg>
        <pc:spChg chg="add del mod ord">
          <ac:chgData name="Kareen Urrutia Estevez" userId="8874150a-5201-4944-897e-029d21b6cd55" providerId="ADAL" clId="{EBC5CF8E-D2BC-7D47-B7E9-97A4A223E82F}" dt="2023-10-06T13:19:28.168" v="3"/>
          <ac:spMkLst>
            <pc:docMk/>
            <pc:sldMk cId="3387418441" sldId="291"/>
            <ac:spMk id="15" creationId="{03E7D8C7-6D7D-DA11-3C8D-E7DA67D70722}"/>
          </ac:spMkLst>
        </pc:spChg>
        <pc:spChg chg="add del mod">
          <ac:chgData name="Kareen Urrutia Estevez" userId="8874150a-5201-4944-897e-029d21b6cd55" providerId="ADAL" clId="{EBC5CF8E-D2BC-7D47-B7E9-97A4A223E82F}" dt="2023-10-06T13:20:25.109" v="12" actId="478"/>
          <ac:spMkLst>
            <pc:docMk/>
            <pc:sldMk cId="3387418441" sldId="291"/>
            <ac:spMk id="17" creationId="{2FD4EA86-1C1B-E90E-AB0A-04947DCA5C0A}"/>
          </ac:spMkLst>
        </pc:spChg>
        <pc:picChg chg="del">
          <ac:chgData name="Kareen Urrutia Estevez" userId="8874150a-5201-4944-897e-029d21b6cd55" providerId="ADAL" clId="{EBC5CF8E-D2BC-7D47-B7E9-97A4A223E82F}" dt="2023-10-06T13:19:17.386" v="1" actId="478"/>
          <ac:picMkLst>
            <pc:docMk/>
            <pc:sldMk cId="3387418441" sldId="291"/>
            <ac:picMk id="12" creationId="{2DD1C9E8-4BAA-24EA-5A8E-4BC15B371C92}"/>
          </ac:picMkLst>
        </pc:picChg>
        <pc:picChg chg="add mod">
          <ac:chgData name="Kareen Urrutia Estevez" userId="8874150a-5201-4944-897e-029d21b6cd55" providerId="ADAL" clId="{EBC5CF8E-D2BC-7D47-B7E9-97A4A223E82F}" dt="2023-10-06T18:54:38.685" v="97" actId="1076"/>
          <ac:picMkLst>
            <pc:docMk/>
            <pc:sldMk cId="3387418441" sldId="291"/>
            <ac:picMk id="1026" creationId="{590FCE22-204F-AD1D-853E-1ADD94C77C48}"/>
          </ac:picMkLst>
        </pc:picChg>
      </pc:sldChg>
      <pc:sldChg chg="modSp mod">
        <pc:chgData name="Kareen Urrutia Estevez" userId="8874150a-5201-4944-897e-029d21b6cd55" providerId="ADAL" clId="{EBC5CF8E-D2BC-7D47-B7E9-97A4A223E82F}" dt="2023-10-07T07:55:53.274" v="951" actId="207"/>
        <pc:sldMkLst>
          <pc:docMk/>
          <pc:sldMk cId="2397411188" sldId="292"/>
        </pc:sldMkLst>
        <pc:spChg chg="mod">
          <ac:chgData name="Kareen Urrutia Estevez" userId="8874150a-5201-4944-897e-029d21b6cd55" providerId="ADAL" clId="{EBC5CF8E-D2BC-7D47-B7E9-97A4A223E82F}" dt="2023-10-07T01:21:34.038" v="689" actId="20577"/>
          <ac:spMkLst>
            <pc:docMk/>
            <pc:sldMk cId="2397411188" sldId="292"/>
            <ac:spMk id="2" creationId="{1E7BCB25-06C2-0153-2841-83811838C04F}"/>
          </ac:spMkLst>
        </pc:spChg>
        <pc:graphicFrameChg chg="mod modGraphic">
          <ac:chgData name="Kareen Urrutia Estevez" userId="8874150a-5201-4944-897e-029d21b6cd55" providerId="ADAL" clId="{EBC5CF8E-D2BC-7D47-B7E9-97A4A223E82F}" dt="2023-10-07T07:55:53.274" v="951" actId="207"/>
          <ac:graphicFrameMkLst>
            <pc:docMk/>
            <pc:sldMk cId="2397411188" sldId="292"/>
            <ac:graphicFrameMk id="6" creationId="{21D97F83-5F62-95A1-B9F3-26A3BAB21CED}"/>
          </ac:graphicFrameMkLst>
        </pc:graphicFrameChg>
        <pc:picChg chg="mod">
          <ac:chgData name="Kareen Urrutia Estevez" userId="8874150a-5201-4944-897e-029d21b6cd55" providerId="ADAL" clId="{EBC5CF8E-D2BC-7D47-B7E9-97A4A223E82F}" dt="2023-10-07T07:55:11.355" v="944" actId="14100"/>
          <ac:picMkLst>
            <pc:docMk/>
            <pc:sldMk cId="2397411188" sldId="292"/>
            <ac:picMk id="8" creationId="{5D7B353B-FBAB-7E6D-4773-539395030170}"/>
          </ac:picMkLst>
        </pc:picChg>
      </pc:sldChg>
      <pc:sldChg chg="modSp mod">
        <pc:chgData name="Kareen Urrutia Estevez" userId="8874150a-5201-4944-897e-029d21b6cd55" providerId="ADAL" clId="{EBC5CF8E-D2BC-7D47-B7E9-97A4A223E82F}" dt="2023-10-07T07:56:50.348" v="961" actId="1076"/>
        <pc:sldMkLst>
          <pc:docMk/>
          <pc:sldMk cId="3962858150" sldId="293"/>
        </pc:sldMkLst>
        <pc:spChg chg="mod">
          <ac:chgData name="Kareen Urrutia Estevez" userId="8874150a-5201-4944-897e-029d21b6cd55" providerId="ADAL" clId="{EBC5CF8E-D2BC-7D47-B7E9-97A4A223E82F}" dt="2023-10-07T07:51:28.993" v="915" actId="20577"/>
          <ac:spMkLst>
            <pc:docMk/>
            <pc:sldMk cId="3962858150" sldId="293"/>
            <ac:spMk id="2" creationId="{1E7BCB25-06C2-0153-2841-83811838C04F}"/>
          </ac:spMkLst>
        </pc:spChg>
        <pc:graphicFrameChg chg="mod modGraphic">
          <ac:chgData name="Kareen Urrutia Estevez" userId="8874150a-5201-4944-897e-029d21b6cd55" providerId="ADAL" clId="{EBC5CF8E-D2BC-7D47-B7E9-97A4A223E82F}" dt="2023-10-07T07:56:50.348" v="961" actId="1076"/>
          <ac:graphicFrameMkLst>
            <pc:docMk/>
            <pc:sldMk cId="3962858150" sldId="293"/>
            <ac:graphicFrameMk id="10" creationId="{CBFD33D5-F5AD-44A4-F395-82E3E5424822}"/>
          </ac:graphicFrameMkLst>
        </pc:graphicFrameChg>
      </pc:sldChg>
      <pc:sldChg chg="modSp mod">
        <pc:chgData name="Kareen Urrutia Estevez" userId="8874150a-5201-4944-897e-029d21b6cd55" providerId="ADAL" clId="{EBC5CF8E-D2BC-7D47-B7E9-97A4A223E82F}" dt="2023-10-07T07:57:40.007" v="969" actId="20577"/>
        <pc:sldMkLst>
          <pc:docMk/>
          <pc:sldMk cId="2260530440" sldId="294"/>
        </pc:sldMkLst>
        <pc:spChg chg="mod">
          <ac:chgData name="Kareen Urrutia Estevez" userId="8874150a-5201-4944-897e-029d21b6cd55" providerId="ADAL" clId="{EBC5CF8E-D2BC-7D47-B7E9-97A4A223E82F}" dt="2023-10-07T07:51:45.072" v="921" actId="20577"/>
          <ac:spMkLst>
            <pc:docMk/>
            <pc:sldMk cId="2260530440" sldId="294"/>
            <ac:spMk id="2" creationId="{1E7BCB25-06C2-0153-2841-83811838C04F}"/>
          </ac:spMkLst>
        </pc:spChg>
        <pc:spChg chg="mod">
          <ac:chgData name="Kareen Urrutia Estevez" userId="8874150a-5201-4944-897e-029d21b6cd55" providerId="ADAL" clId="{EBC5CF8E-D2BC-7D47-B7E9-97A4A223E82F}" dt="2023-10-07T07:57:40.007" v="969" actId="20577"/>
          <ac:spMkLst>
            <pc:docMk/>
            <pc:sldMk cId="2260530440" sldId="294"/>
            <ac:spMk id="8" creationId="{F7F1C9BE-5B6E-3715-410B-CD55A6498BE1}"/>
          </ac:spMkLst>
        </pc:spChg>
      </pc:sldChg>
      <pc:sldChg chg="addSp modSp">
        <pc:chgData name="Kareen Urrutia Estevez" userId="8874150a-5201-4944-897e-029d21b6cd55" providerId="ADAL" clId="{EBC5CF8E-D2BC-7D47-B7E9-97A4A223E82F}" dt="2023-10-08T06:23:13.841" v="1037"/>
        <pc:sldMkLst>
          <pc:docMk/>
          <pc:sldMk cId="1458365362" sldId="298"/>
        </pc:sldMkLst>
        <pc:spChg chg="add mod">
          <ac:chgData name="Kareen Urrutia Estevez" userId="8874150a-5201-4944-897e-029d21b6cd55" providerId="ADAL" clId="{EBC5CF8E-D2BC-7D47-B7E9-97A4A223E82F}" dt="2023-10-08T06:23:13.841" v="1037"/>
          <ac:spMkLst>
            <pc:docMk/>
            <pc:sldMk cId="1458365362" sldId="298"/>
            <ac:spMk id="2" creationId="{89390D2D-5D0A-969F-AE24-DD7CCB2AF13B}"/>
          </ac:spMkLst>
        </pc:spChg>
        <pc:spChg chg="add mod">
          <ac:chgData name="Kareen Urrutia Estevez" userId="8874150a-5201-4944-897e-029d21b6cd55" providerId="ADAL" clId="{EBC5CF8E-D2BC-7D47-B7E9-97A4A223E82F}" dt="2023-10-08T06:23:13.841" v="1037"/>
          <ac:spMkLst>
            <pc:docMk/>
            <pc:sldMk cId="1458365362" sldId="298"/>
            <ac:spMk id="4" creationId="{0E55A1CE-FF95-FA11-0C85-EDEA49CB7CD6}"/>
          </ac:spMkLst>
        </pc:spChg>
      </pc:sldChg>
      <pc:sldChg chg="addSp modSp">
        <pc:chgData name="Kareen Urrutia Estevez" userId="8874150a-5201-4944-897e-029d21b6cd55" providerId="ADAL" clId="{EBC5CF8E-D2BC-7D47-B7E9-97A4A223E82F}" dt="2023-10-08T06:23:07.614" v="1036"/>
        <pc:sldMkLst>
          <pc:docMk/>
          <pc:sldMk cId="1822909986" sldId="300"/>
        </pc:sldMkLst>
        <pc:spChg chg="add mod">
          <ac:chgData name="Kareen Urrutia Estevez" userId="8874150a-5201-4944-897e-029d21b6cd55" providerId="ADAL" clId="{EBC5CF8E-D2BC-7D47-B7E9-97A4A223E82F}" dt="2023-10-08T06:23:07.614" v="1036"/>
          <ac:spMkLst>
            <pc:docMk/>
            <pc:sldMk cId="1822909986" sldId="300"/>
            <ac:spMk id="3" creationId="{30531C0B-E47F-7802-55AD-9449B00BDBAF}"/>
          </ac:spMkLst>
        </pc:spChg>
        <pc:spChg chg="add mod">
          <ac:chgData name="Kareen Urrutia Estevez" userId="8874150a-5201-4944-897e-029d21b6cd55" providerId="ADAL" clId="{EBC5CF8E-D2BC-7D47-B7E9-97A4A223E82F}" dt="2023-10-08T06:23:07.614" v="1036"/>
          <ac:spMkLst>
            <pc:docMk/>
            <pc:sldMk cId="1822909986" sldId="300"/>
            <ac:spMk id="5" creationId="{6A7F0A64-23BB-EA41-EDF7-0CEECDD561D5}"/>
          </ac:spMkLst>
        </pc:spChg>
      </pc:sldChg>
    </pc:docChg>
  </pc:docChgLst>
  <pc:docChgLst>
    <pc:chgData name="Aqeel Munif" userId="S::amun830@uoa.auckland.ac.nz::4508ab0e-d014-474e-8e33-08e04754fcc6" providerId="AD" clId="Web-{D246C073-ADCF-63CC-88F5-3C635CB893BF}"/>
    <pc:docChg chg="modSld">
      <pc:chgData name="Aqeel Munif" userId="S::amun830@uoa.auckland.ac.nz::4508ab0e-d014-474e-8e33-08e04754fcc6" providerId="AD" clId="Web-{D246C073-ADCF-63CC-88F5-3C635CB893BF}" dt="2023-10-08T21:34:02.414" v="694"/>
      <pc:docMkLst>
        <pc:docMk/>
      </pc:docMkLst>
      <pc:sldChg chg="modSp">
        <pc:chgData name="Aqeel Munif" userId="S::amun830@uoa.auckland.ac.nz::4508ab0e-d014-474e-8e33-08e04754fcc6" providerId="AD" clId="Web-{D246C073-ADCF-63CC-88F5-3C635CB893BF}" dt="2023-10-08T21:28:09.383" v="689" actId="1076"/>
        <pc:sldMkLst>
          <pc:docMk/>
          <pc:sldMk cId="1715085132" sldId="268"/>
        </pc:sldMkLst>
        <pc:graphicFrameChg chg="mod">
          <ac:chgData name="Aqeel Munif" userId="S::amun830@uoa.auckland.ac.nz::4508ab0e-d014-474e-8e33-08e04754fcc6" providerId="AD" clId="Web-{D246C073-ADCF-63CC-88F5-3C635CB893BF}" dt="2023-10-08T21:28:09.383" v="689" actId="1076"/>
          <ac:graphicFrameMkLst>
            <pc:docMk/>
            <pc:sldMk cId="1715085132" sldId="268"/>
            <ac:graphicFrameMk id="6" creationId="{B4553781-F502-6285-C19B-A529B7874805}"/>
          </ac:graphicFrameMkLst>
        </pc:graphicFrameChg>
      </pc:sldChg>
      <pc:sldChg chg="addSp delSp modSp">
        <pc:chgData name="Aqeel Munif" userId="S::amun830@uoa.auckland.ac.nz::4508ab0e-d014-474e-8e33-08e04754fcc6" providerId="AD" clId="Web-{D246C073-ADCF-63CC-88F5-3C635CB893BF}" dt="2023-10-08T21:17:13.105" v="687" actId="1076"/>
        <pc:sldMkLst>
          <pc:docMk/>
          <pc:sldMk cId="1736909901" sldId="280"/>
        </pc:sldMkLst>
        <pc:spChg chg="add mod">
          <ac:chgData name="Aqeel Munif" userId="S::amun830@uoa.auckland.ac.nz::4508ab0e-d014-474e-8e33-08e04754fcc6" providerId="AD" clId="Web-{D246C073-ADCF-63CC-88F5-3C635CB893BF}" dt="2023-10-08T21:17:13.105" v="687" actId="1076"/>
          <ac:spMkLst>
            <pc:docMk/>
            <pc:sldMk cId="1736909901" sldId="280"/>
            <ac:spMk id="7" creationId="{253928E3-E412-419B-BFE2-A962A80B483C}"/>
          </ac:spMkLst>
        </pc:spChg>
        <pc:spChg chg="del">
          <ac:chgData name="Aqeel Munif" userId="S::amun830@uoa.auckland.ac.nz::4508ab0e-d014-474e-8e33-08e04754fcc6" providerId="AD" clId="Web-{D246C073-ADCF-63CC-88F5-3C635CB893BF}" dt="2023-10-08T21:07:56.003" v="1"/>
          <ac:spMkLst>
            <pc:docMk/>
            <pc:sldMk cId="1736909901" sldId="280"/>
            <ac:spMk id="16" creationId="{74E4F001-EEAE-22AE-114D-457F9EB37AAF}"/>
          </ac:spMkLst>
        </pc:spChg>
        <pc:graphicFrameChg chg="add mod modGraphic">
          <ac:chgData name="Aqeel Munif" userId="S::amun830@uoa.auckland.ac.nz::4508ab0e-d014-474e-8e33-08e04754fcc6" providerId="AD" clId="Web-{D246C073-ADCF-63CC-88F5-3C635CB893BF}" dt="2023-10-08T21:16:50.979" v="684" actId="1076"/>
          <ac:graphicFrameMkLst>
            <pc:docMk/>
            <pc:sldMk cId="1736909901" sldId="280"/>
            <ac:graphicFrameMk id="5" creationId="{DDB6EF39-CA14-4CAC-3708-5525654FC1B7}"/>
          </ac:graphicFrameMkLst>
        </pc:graphicFrameChg>
        <pc:picChg chg="del">
          <ac:chgData name="Aqeel Munif" userId="S::amun830@uoa.auckland.ac.nz::4508ab0e-d014-474e-8e33-08e04754fcc6" providerId="AD" clId="Web-{D246C073-ADCF-63CC-88F5-3C635CB893BF}" dt="2023-10-08T21:07:51.769" v="0"/>
          <ac:picMkLst>
            <pc:docMk/>
            <pc:sldMk cId="1736909901" sldId="280"/>
            <ac:picMk id="10" creationId="{8758494B-9A12-D890-6A24-2B2A304CB8B0}"/>
          </ac:picMkLst>
        </pc:picChg>
        <pc:cxnChg chg="add mod">
          <ac:chgData name="Aqeel Munif" userId="S::amun830@uoa.auckland.ac.nz::4508ab0e-d014-474e-8e33-08e04754fcc6" providerId="AD" clId="Web-{D246C073-ADCF-63CC-88F5-3C635CB893BF}" dt="2023-10-08T21:17:10.074" v="686" actId="14100"/>
          <ac:cxnSpMkLst>
            <pc:docMk/>
            <pc:sldMk cId="1736909901" sldId="280"/>
            <ac:cxnSpMk id="6" creationId="{3884DE48-BD6C-C796-49A9-8D73B6533E41}"/>
          </ac:cxnSpMkLst>
        </pc:cxnChg>
      </pc:sldChg>
      <pc:sldChg chg="modNotes">
        <pc:chgData name="Aqeel Munif" userId="S::amun830@uoa.auckland.ac.nz::4508ab0e-d014-474e-8e33-08e04754fcc6" providerId="AD" clId="Web-{D246C073-ADCF-63CC-88F5-3C635CB893BF}" dt="2023-10-08T21:34:02.414" v="694"/>
        <pc:sldMkLst>
          <pc:docMk/>
          <pc:sldMk cId="2397411188" sldId="292"/>
        </pc:sldMkLst>
      </pc:sldChg>
    </pc:docChg>
  </pc:docChgLst>
  <pc:docChgLst>
    <pc:chgData name="Kareen Urrutia Estevez" userId="8874150a-5201-4944-897e-029d21b6cd55" providerId="ADAL" clId="{1FE21733-03DB-D34A-A4CA-425DED0C4B03}"/>
    <pc:docChg chg="undo redo custSel addSld delSld modSld sldOrd">
      <pc:chgData name="Kareen Urrutia Estevez" userId="8874150a-5201-4944-897e-029d21b6cd55" providerId="ADAL" clId="{1FE21733-03DB-D34A-A4CA-425DED0C4B03}" dt="2023-10-04T08:05:02.718" v="3244" actId="108"/>
      <pc:docMkLst>
        <pc:docMk/>
      </pc:docMkLst>
      <pc:sldChg chg="add del">
        <pc:chgData name="Kareen Urrutia Estevez" userId="8874150a-5201-4944-897e-029d21b6cd55" providerId="ADAL" clId="{1FE21733-03DB-D34A-A4CA-425DED0C4B03}" dt="2023-09-29T08:47:55.668" v="102"/>
        <pc:sldMkLst>
          <pc:docMk/>
          <pc:sldMk cId="163519059" sldId="257"/>
        </pc:sldMkLst>
      </pc:sldChg>
      <pc:sldChg chg="modSp add del mod">
        <pc:chgData name="Kareen Urrutia Estevez" userId="8874150a-5201-4944-897e-029d21b6cd55" providerId="ADAL" clId="{1FE21733-03DB-D34A-A4CA-425DED0C4B03}" dt="2023-10-02T01:40:18.679" v="2740" actId="1076"/>
        <pc:sldMkLst>
          <pc:docMk/>
          <pc:sldMk cId="1120355131" sldId="261"/>
        </pc:sldMkLst>
        <pc:spChg chg="mod">
          <ac:chgData name="Kareen Urrutia Estevez" userId="8874150a-5201-4944-897e-029d21b6cd55" providerId="ADAL" clId="{1FE21733-03DB-D34A-A4CA-425DED0C4B03}" dt="2023-10-02T01:40:18.679" v="2740" actId="1076"/>
          <ac:spMkLst>
            <pc:docMk/>
            <pc:sldMk cId="1120355131" sldId="261"/>
            <ac:spMk id="7" creationId="{95EFFE4C-B58F-FB9E-3D33-79CE9ED1541B}"/>
          </ac:spMkLst>
        </pc:spChg>
      </pc:sldChg>
      <pc:sldChg chg="addSp delSp modSp add del mod modClrScheme chgLayout">
        <pc:chgData name="Kareen Urrutia Estevez" userId="8874150a-5201-4944-897e-029d21b6cd55" providerId="ADAL" clId="{1FE21733-03DB-D34A-A4CA-425DED0C4B03}" dt="2023-10-02T22:21:59.450" v="2767" actId="20577"/>
        <pc:sldMkLst>
          <pc:docMk/>
          <pc:sldMk cId="690659151" sldId="263"/>
        </pc:sldMkLst>
        <pc:spChg chg="mod ord">
          <ac:chgData name="Kareen Urrutia Estevez" userId="8874150a-5201-4944-897e-029d21b6cd55" providerId="ADAL" clId="{1FE21733-03DB-D34A-A4CA-425DED0C4B03}" dt="2023-10-02T22:21:59.450" v="2767" actId="20577"/>
          <ac:spMkLst>
            <pc:docMk/>
            <pc:sldMk cId="690659151" sldId="263"/>
            <ac:spMk id="2" creationId="{1E7BCB25-06C2-0153-2841-83811838C04F}"/>
          </ac:spMkLst>
        </pc:spChg>
        <pc:spChg chg="del mod ord">
          <ac:chgData name="Kareen Urrutia Estevez" userId="8874150a-5201-4944-897e-029d21b6cd55" providerId="ADAL" clId="{1FE21733-03DB-D34A-A4CA-425DED0C4B03}" dt="2023-10-02T01:32:08.687" v="2575" actId="700"/>
          <ac:spMkLst>
            <pc:docMk/>
            <pc:sldMk cId="690659151" sldId="263"/>
            <ac:spMk id="5" creationId="{78ACC5E4-D79B-5F2E-63E0-BF60BB2D6EE7}"/>
          </ac:spMkLst>
        </pc:spChg>
        <pc:spChg chg="add del mod ord">
          <ac:chgData name="Kareen Urrutia Estevez" userId="8874150a-5201-4944-897e-029d21b6cd55" providerId="ADAL" clId="{1FE21733-03DB-D34A-A4CA-425DED0C4B03}" dt="2023-10-02T01:32:56.968" v="2601" actId="478"/>
          <ac:spMkLst>
            <pc:docMk/>
            <pc:sldMk cId="690659151" sldId="263"/>
            <ac:spMk id="6" creationId="{3E1CEB70-1216-DA52-7A58-40163AB827B6}"/>
          </ac:spMkLst>
        </pc:spChg>
        <pc:spChg chg="add del mod ord">
          <ac:chgData name="Kareen Urrutia Estevez" userId="8874150a-5201-4944-897e-029d21b6cd55" providerId="ADAL" clId="{1FE21733-03DB-D34A-A4CA-425DED0C4B03}" dt="2023-10-02T01:32:18.577" v="2578"/>
          <ac:spMkLst>
            <pc:docMk/>
            <pc:sldMk cId="690659151" sldId="263"/>
            <ac:spMk id="7" creationId="{04FA57DD-6F24-5FDA-B556-F754306CE56A}"/>
          </ac:spMkLst>
        </pc:spChg>
        <pc:spChg chg="add del mod ord">
          <ac:chgData name="Kareen Urrutia Estevez" userId="8874150a-5201-4944-897e-029d21b6cd55" providerId="ADAL" clId="{1FE21733-03DB-D34A-A4CA-425DED0C4B03}" dt="2023-10-02T01:32:56.968" v="2601" actId="478"/>
          <ac:spMkLst>
            <pc:docMk/>
            <pc:sldMk cId="690659151" sldId="263"/>
            <ac:spMk id="8" creationId="{D6F32873-35B0-89ED-7AF2-9791B156C37F}"/>
          </ac:spMkLst>
        </pc:spChg>
        <pc:spChg chg="add del mod ord">
          <ac:chgData name="Kareen Urrutia Estevez" userId="8874150a-5201-4944-897e-029d21b6cd55" providerId="ADAL" clId="{1FE21733-03DB-D34A-A4CA-425DED0C4B03}" dt="2023-10-02T01:32:24.470" v="2580"/>
          <ac:spMkLst>
            <pc:docMk/>
            <pc:sldMk cId="690659151" sldId="263"/>
            <ac:spMk id="9" creationId="{49467363-ECEE-C555-3E7A-9B1DE2DF9D38}"/>
          </ac:spMkLst>
        </pc:spChg>
        <pc:spChg chg="add del mod">
          <ac:chgData name="Kareen Urrutia Estevez" userId="8874150a-5201-4944-897e-029d21b6cd55" providerId="ADAL" clId="{1FE21733-03DB-D34A-A4CA-425DED0C4B03}" dt="2023-10-02T01:32:59.661" v="2602" actId="700"/>
          <ac:spMkLst>
            <pc:docMk/>
            <pc:sldMk cId="690659151" sldId="263"/>
            <ac:spMk id="15" creationId="{5D3CD202-E541-1F44-0CEC-9A37DDCBD18C}"/>
          </ac:spMkLst>
        </pc:spChg>
        <pc:spChg chg="add del mod ord">
          <ac:chgData name="Kareen Urrutia Estevez" userId="8874150a-5201-4944-897e-029d21b6cd55" providerId="ADAL" clId="{1FE21733-03DB-D34A-A4CA-425DED0C4B03}" dt="2023-10-02T01:32:59.661" v="2602" actId="700"/>
          <ac:spMkLst>
            <pc:docMk/>
            <pc:sldMk cId="690659151" sldId="263"/>
            <ac:spMk id="17" creationId="{BB77FD30-6A8C-6197-3717-D2189AA6B83F}"/>
          </ac:spMkLst>
        </pc:spChg>
        <pc:spChg chg="add del mod">
          <ac:chgData name="Kareen Urrutia Estevez" userId="8874150a-5201-4944-897e-029d21b6cd55" providerId="ADAL" clId="{1FE21733-03DB-D34A-A4CA-425DED0C4B03}" dt="2023-10-02T01:32:59.661" v="2602" actId="700"/>
          <ac:spMkLst>
            <pc:docMk/>
            <pc:sldMk cId="690659151" sldId="263"/>
            <ac:spMk id="19" creationId="{5CB51FFB-2420-4DCE-AB33-EA657D4D1BD7}"/>
          </ac:spMkLst>
        </pc:spChg>
        <pc:spChg chg="add del mod">
          <ac:chgData name="Kareen Urrutia Estevez" userId="8874150a-5201-4944-897e-029d21b6cd55" providerId="ADAL" clId="{1FE21733-03DB-D34A-A4CA-425DED0C4B03}" dt="2023-10-02T01:32:59.661" v="2602" actId="700"/>
          <ac:spMkLst>
            <pc:docMk/>
            <pc:sldMk cId="690659151" sldId="263"/>
            <ac:spMk id="21" creationId="{E4CAE084-5FF2-C9DD-CCA0-D403CE3CBF36}"/>
          </ac:spMkLst>
        </pc:spChg>
        <pc:spChg chg="add mod ord">
          <ac:chgData name="Kareen Urrutia Estevez" userId="8874150a-5201-4944-897e-029d21b6cd55" providerId="ADAL" clId="{1FE21733-03DB-D34A-A4CA-425DED0C4B03}" dt="2023-10-02T01:32:59.661" v="2602" actId="700"/>
          <ac:spMkLst>
            <pc:docMk/>
            <pc:sldMk cId="690659151" sldId="263"/>
            <ac:spMk id="22" creationId="{5C6B1878-2096-9880-8F0C-267C0A768687}"/>
          </ac:spMkLst>
        </pc:spChg>
        <pc:picChg chg="add del mod">
          <ac:chgData name="Kareen Urrutia Estevez" userId="8874150a-5201-4944-897e-029d21b6cd55" providerId="ADAL" clId="{1FE21733-03DB-D34A-A4CA-425DED0C4B03}" dt="2023-10-02T01:32:15.706" v="2577" actId="21"/>
          <ac:picMkLst>
            <pc:docMk/>
            <pc:sldMk cId="690659151" sldId="263"/>
            <ac:picMk id="10" creationId="{3CD04B69-3864-56EC-BC9A-E9E481F40537}"/>
          </ac:picMkLst>
        </pc:picChg>
        <pc:picChg chg="add del mod">
          <ac:chgData name="Kareen Urrutia Estevez" userId="8874150a-5201-4944-897e-029d21b6cd55" providerId="ADAL" clId="{1FE21733-03DB-D34A-A4CA-425DED0C4B03}" dt="2023-10-02T01:32:21.160" v="2579" actId="21"/>
          <ac:picMkLst>
            <pc:docMk/>
            <pc:sldMk cId="690659151" sldId="263"/>
            <ac:picMk id="11" creationId="{C0182527-28C8-98D5-609E-84FA3EE84DE9}"/>
          </ac:picMkLst>
        </pc:picChg>
        <pc:picChg chg="add del mod">
          <ac:chgData name="Kareen Urrutia Estevez" userId="8874150a-5201-4944-897e-029d21b6cd55" providerId="ADAL" clId="{1FE21733-03DB-D34A-A4CA-425DED0C4B03}" dt="2023-10-02T01:32:56.968" v="2601" actId="478"/>
          <ac:picMkLst>
            <pc:docMk/>
            <pc:sldMk cId="690659151" sldId="263"/>
            <ac:picMk id="12" creationId="{DF2147CC-BCFA-4E45-28BF-E35616DD7AD9}"/>
          </ac:picMkLst>
        </pc:picChg>
        <pc:picChg chg="add del mod">
          <ac:chgData name="Kareen Urrutia Estevez" userId="8874150a-5201-4944-897e-029d21b6cd55" providerId="ADAL" clId="{1FE21733-03DB-D34A-A4CA-425DED0C4B03}" dt="2023-10-02T01:32:56.968" v="2601" actId="478"/>
          <ac:picMkLst>
            <pc:docMk/>
            <pc:sldMk cId="690659151" sldId="263"/>
            <ac:picMk id="13" creationId="{0819BEFA-460F-A201-D0EE-52A33F889BFD}"/>
          </ac:picMkLst>
        </pc:picChg>
      </pc:sldChg>
      <pc:sldChg chg="modSp add del mod">
        <pc:chgData name="Kareen Urrutia Estevez" userId="8874150a-5201-4944-897e-029d21b6cd55" providerId="ADAL" clId="{1FE21733-03DB-D34A-A4CA-425DED0C4B03}" dt="2023-09-29T08:47:55.668" v="102"/>
        <pc:sldMkLst>
          <pc:docMk/>
          <pc:sldMk cId="2230143060" sldId="264"/>
        </pc:sldMkLst>
        <pc:spChg chg="mod">
          <ac:chgData name="Kareen Urrutia Estevez" userId="8874150a-5201-4944-897e-029d21b6cd55" providerId="ADAL" clId="{1FE21733-03DB-D34A-A4CA-425DED0C4B03}" dt="2023-09-26T01:39:06.446" v="3" actId="20577"/>
          <ac:spMkLst>
            <pc:docMk/>
            <pc:sldMk cId="2230143060" sldId="264"/>
            <ac:spMk id="2" creationId="{1E7BCB25-06C2-0153-2841-83811838C04F}"/>
          </ac:spMkLst>
        </pc:spChg>
      </pc:sldChg>
      <pc:sldChg chg="addSp delSp modSp add del mod">
        <pc:chgData name="Kareen Urrutia Estevez" userId="8874150a-5201-4944-897e-029d21b6cd55" providerId="ADAL" clId="{1FE21733-03DB-D34A-A4CA-425DED0C4B03}" dt="2023-10-04T08:00:51.045" v="3187" actId="14100"/>
        <pc:sldMkLst>
          <pc:docMk/>
          <pc:sldMk cId="1249341612" sldId="265"/>
        </pc:sldMkLst>
        <pc:spChg chg="del mod">
          <ac:chgData name="Kareen Urrutia Estevez" userId="8874150a-5201-4944-897e-029d21b6cd55" providerId="ADAL" clId="{1FE21733-03DB-D34A-A4CA-425DED0C4B03}" dt="2023-10-04T08:00:44.943" v="3185" actId="478"/>
          <ac:spMkLst>
            <pc:docMk/>
            <pc:sldMk cId="1249341612" sldId="265"/>
            <ac:spMk id="3" creationId="{7B4328C3-6ABA-F0A7-1176-D57FC15EF937}"/>
          </ac:spMkLst>
        </pc:spChg>
        <pc:spChg chg="add del mod">
          <ac:chgData name="Kareen Urrutia Estevez" userId="8874150a-5201-4944-897e-029d21b6cd55" providerId="ADAL" clId="{1FE21733-03DB-D34A-A4CA-425DED0C4B03}" dt="2023-10-04T08:00:46.518" v="3186"/>
          <ac:spMkLst>
            <pc:docMk/>
            <pc:sldMk cId="1249341612" sldId="265"/>
            <ac:spMk id="7" creationId="{40170728-73F0-8919-64A1-2DC355534CDC}"/>
          </ac:spMkLst>
        </pc:spChg>
        <pc:spChg chg="add mod">
          <ac:chgData name="Kareen Urrutia Estevez" userId="8874150a-5201-4944-897e-029d21b6cd55" providerId="ADAL" clId="{1FE21733-03DB-D34A-A4CA-425DED0C4B03}" dt="2023-10-04T08:00:51.045" v="3187" actId="14100"/>
          <ac:spMkLst>
            <pc:docMk/>
            <pc:sldMk cId="1249341612" sldId="265"/>
            <ac:spMk id="8" creationId="{EF0D398C-8E2B-193B-617F-01E1B7E0C9E5}"/>
          </ac:spMkLst>
        </pc:spChg>
      </pc:sldChg>
      <pc:sldChg chg="addSp modSp add del mod">
        <pc:chgData name="Kareen Urrutia Estevez" userId="8874150a-5201-4944-897e-029d21b6cd55" providerId="ADAL" clId="{1FE21733-03DB-D34A-A4CA-425DED0C4B03}" dt="2023-10-04T08:03:31.162" v="3226" actId="14100"/>
        <pc:sldMkLst>
          <pc:docMk/>
          <pc:sldMk cId="375505970" sldId="267"/>
        </pc:sldMkLst>
        <pc:spChg chg="add mod">
          <ac:chgData name="Kareen Urrutia Estevez" userId="8874150a-5201-4944-897e-029d21b6cd55" providerId="ADAL" clId="{1FE21733-03DB-D34A-A4CA-425DED0C4B03}" dt="2023-10-04T08:03:31.162" v="3226" actId="14100"/>
          <ac:spMkLst>
            <pc:docMk/>
            <pc:sldMk cId="375505970" sldId="267"/>
            <ac:spMk id="2" creationId="{3C3EEBF0-34B2-6378-B9D9-C2E068364200}"/>
          </ac:spMkLst>
        </pc:spChg>
        <pc:spChg chg="mod">
          <ac:chgData name="Kareen Urrutia Estevez" userId="8874150a-5201-4944-897e-029d21b6cd55" providerId="ADAL" clId="{1FE21733-03DB-D34A-A4CA-425DED0C4B03}" dt="2023-10-02T22:19:02.400" v="2750" actId="14100"/>
          <ac:spMkLst>
            <pc:docMk/>
            <pc:sldMk cId="375505970" sldId="267"/>
            <ac:spMk id="3" creationId="{7B4328C3-6ABA-F0A7-1176-D57FC15EF937}"/>
          </ac:spMkLst>
        </pc:spChg>
        <pc:spChg chg="add mod">
          <ac:chgData name="Kareen Urrutia Estevez" userId="8874150a-5201-4944-897e-029d21b6cd55" providerId="ADAL" clId="{1FE21733-03DB-D34A-A4CA-425DED0C4B03}" dt="2023-10-02T22:19:03.428" v="2751"/>
          <ac:spMkLst>
            <pc:docMk/>
            <pc:sldMk cId="375505970" sldId="267"/>
            <ac:spMk id="7" creationId="{9330EBCF-0B48-1BCC-8C8B-C77C1B9A7CF2}"/>
          </ac:spMkLst>
        </pc:spChg>
      </pc:sldChg>
      <pc:sldChg chg="addSp delSp modSp add del mod">
        <pc:chgData name="Kareen Urrutia Estevez" userId="8874150a-5201-4944-897e-029d21b6cd55" providerId="ADAL" clId="{1FE21733-03DB-D34A-A4CA-425DED0C4B03}" dt="2023-10-04T08:05:02.718" v="3244" actId="108"/>
        <pc:sldMkLst>
          <pc:docMk/>
          <pc:sldMk cId="1715085132" sldId="268"/>
        </pc:sldMkLst>
        <pc:spChg chg="del mod">
          <ac:chgData name="Kareen Urrutia Estevez" userId="8874150a-5201-4944-897e-029d21b6cd55" providerId="ADAL" clId="{1FE21733-03DB-D34A-A4CA-425DED0C4B03}" dt="2023-10-02T22:18:14.959" v="2744"/>
          <ac:spMkLst>
            <pc:docMk/>
            <pc:sldMk cId="1715085132" sldId="268"/>
            <ac:spMk id="5" creationId="{78ACC5E4-D79B-5F2E-63E0-BF60BB2D6EE7}"/>
          </ac:spMkLst>
        </pc:spChg>
        <pc:spChg chg="add mod">
          <ac:chgData name="Kareen Urrutia Estevez" userId="8874150a-5201-4944-897e-029d21b6cd55" providerId="ADAL" clId="{1FE21733-03DB-D34A-A4CA-425DED0C4B03}" dt="2023-10-02T22:18:31.511" v="2747"/>
          <ac:spMkLst>
            <pc:docMk/>
            <pc:sldMk cId="1715085132" sldId="268"/>
            <ac:spMk id="7" creationId="{7C183351-D279-46DC-6AB1-CBCC0E087259}"/>
          </ac:spMkLst>
        </pc:spChg>
        <pc:spChg chg="add mod">
          <ac:chgData name="Kareen Urrutia Estevez" userId="8874150a-5201-4944-897e-029d21b6cd55" providerId="ADAL" clId="{1FE21733-03DB-D34A-A4CA-425DED0C4B03}" dt="2023-10-03T01:30:55.312" v="3139" actId="20577"/>
          <ac:spMkLst>
            <pc:docMk/>
            <pc:sldMk cId="1715085132" sldId="268"/>
            <ac:spMk id="8" creationId="{8F5767DB-B123-9792-9B30-CD4EF34972C2}"/>
          </ac:spMkLst>
        </pc:spChg>
        <pc:graphicFrameChg chg="add mod">
          <ac:chgData name="Kareen Urrutia Estevez" userId="8874150a-5201-4944-897e-029d21b6cd55" providerId="ADAL" clId="{1FE21733-03DB-D34A-A4CA-425DED0C4B03}" dt="2023-10-04T08:05:02.718" v="3244" actId="108"/>
          <ac:graphicFrameMkLst>
            <pc:docMk/>
            <pc:sldMk cId="1715085132" sldId="268"/>
            <ac:graphicFrameMk id="6" creationId="{B4553781-F502-6285-C19B-A529B7874805}"/>
          </ac:graphicFrameMkLst>
        </pc:graphicFrameChg>
      </pc:sldChg>
      <pc:sldChg chg="modSp add del mod">
        <pc:chgData name="Kareen Urrutia Estevez" userId="8874150a-5201-4944-897e-029d21b6cd55" providerId="ADAL" clId="{1FE21733-03DB-D34A-A4CA-425DED0C4B03}" dt="2023-09-29T08:47:55.668" v="102"/>
        <pc:sldMkLst>
          <pc:docMk/>
          <pc:sldMk cId="4054189327" sldId="269"/>
        </pc:sldMkLst>
        <pc:spChg chg="mod">
          <ac:chgData name="Kareen Urrutia Estevez" userId="8874150a-5201-4944-897e-029d21b6cd55" providerId="ADAL" clId="{1FE21733-03DB-D34A-A4CA-425DED0C4B03}" dt="2023-09-26T01:39:02.209" v="1" actId="20577"/>
          <ac:spMkLst>
            <pc:docMk/>
            <pc:sldMk cId="4054189327" sldId="269"/>
            <ac:spMk id="2" creationId="{1E7BCB25-06C2-0153-2841-83811838C04F}"/>
          </ac:spMkLst>
        </pc:spChg>
      </pc:sldChg>
      <pc:sldChg chg="modSp add del mod">
        <pc:chgData name="Kareen Urrutia Estevez" userId="8874150a-5201-4944-897e-029d21b6cd55" providerId="ADAL" clId="{1FE21733-03DB-D34A-A4CA-425DED0C4B03}" dt="2023-10-01T23:23:16.967" v="534" actId="20578"/>
        <pc:sldMkLst>
          <pc:docMk/>
          <pc:sldMk cId="3563093623" sldId="270"/>
        </pc:sldMkLst>
        <pc:spChg chg="mod">
          <ac:chgData name="Kareen Urrutia Estevez" userId="8874150a-5201-4944-897e-029d21b6cd55" providerId="ADAL" clId="{1FE21733-03DB-D34A-A4CA-425DED0C4B03}" dt="2023-09-26T01:39:10.298" v="6" actId="20577"/>
          <ac:spMkLst>
            <pc:docMk/>
            <pc:sldMk cId="3563093623" sldId="270"/>
            <ac:spMk id="2" creationId="{1E7BCB25-06C2-0153-2841-83811838C04F}"/>
          </ac:spMkLst>
        </pc:spChg>
        <pc:spChg chg="mod">
          <ac:chgData name="Kareen Urrutia Estevez" userId="8874150a-5201-4944-897e-029d21b6cd55" providerId="ADAL" clId="{1FE21733-03DB-D34A-A4CA-425DED0C4B03}" dt="2023-10-01T23:23:16.967" v="534" actId="20578"/>
          <ac:spMkLst>
            <pc:docMk/>
            <pc:sldMk cId="3563093623" sldId="270"/>
            <ac:spMk id="5" creationId="{78ACC5E4-D79B-5F2E-63E0-BF60BB2D6EE7}"/>
          </ac:spMkLst>
        </pc:spChg>
      </pc:sldChg>
      <pc:sldChg chg="modSp add del mod">
        <pc:chgData name="Kareen Urrutia Estevez" userId="8874150a-5201-4944-897e-029d21b6cd55" providerId="ADAL" clId="{1FE21733-03DB-D34A-A4CA-425DED0C4B03}" dt="2023-09-29T08:47:55.668" v="102"/>
        <pc:sldMkLst>
          <pc:docMk/>
          <pc:sldMk cId="4226594744" sldId="271"/>
        </pc:sldMkLst>
        <pc:spChg chg="mod">
          <ac:chgData name="Kareen Urrutia Estevez" userId="8874150a-5201-4944-897e-029d21b6cd55" providerId="ADAL" clId="{1FE21733-03DB-D34A-A4CA-425DED0C4B03}" dt="2023-09-26T01:39:29.354" v="23" actId="20577"/>
          <ac:spMkLst>
            <pc:docMk/>
            <pc:sldMk cId="4226594744" sldId="271"/>
            <ac:spMk id="2" creationId="{1E7BCB25-06C2-0153-2841-83811838C04F}"/>
          </ac:spMkLst>
        </pc:spChg>
      </pc:sldChg>
      <pc:sldChg chg="modSp add del mod">
        <pc:chgData name="Kareen Urrutia Estevez" userId="8874150a-5201-4944-897e-029d21b6cd55" providerId="ADAL" clId="{1FE21733-03DB-D34A-A4CA-425DED0C4B03}" dt="2023-09-29T08:47:55.668" v="102"/>
        <pc:sldMkLst>
          <pc:docMk/>
          <pc:sldMk cId="817012040" sldId="272"/>
        </pc:sldMkLst>
        <pc:spChg chg="mod">
          <ac:chgData name="Kareen Urrutia Estevez" userId="8874150a-5201-4944-897e-029d21b6cd55" providerId="ADAL" clId="{1FE21733-03DB-D34A-A4CA-425DED0C4B03}" dt="2023-09-26T01:39:41.834" v="45" actId="20577"/>
          <ac:spMkLst>
            <pc:docMk/>
            <pc:sldMk cId="817012040" sldId="272"/>
            <ac:spMk id="2" creationId="{1E7BCB25-06C2-0153-2841-83811838C04F}"/>
          </ac:spMkLst>
        </pc:spChg>
      </pc:sldChg>
      <pc:sldChg chg="addSp delSp modSp add mod">
        <pc:chgData name="Kareen Urrutia Estevez" userId="8874150a-5201-4944-897e-029d21b6cd55" providerId="ADAL" clId="{1FE21733-03DB-D34A-A4CA-425DED0C4B03}" dt="2023-10-02T23:02:13.736" v="3136" actId="20577"/>
        <pc:sldMkLst>
          <pc:docMk/>
          <pc:sldMk cId="3010493829" sldId="273"/>
        </pc:sldMkLst>
        <pc:spChg chg="mod">
          <ac:chgData name="Kareen Urrutia Estevez" userId="8874150a-5201-4944-897e-029d21b6cd55" providerId="ADAL" clId="{1FE21733-03DB-D34A-A4CA-425DED0C4B03}" dt="2023-10-02T01:03:23.194" v="2508" actId="14100"/>
          <ac:spMkLst>
            <pc:docMk/>
            <pc:sldMk cId="3010493829" sldId="273"/>
            <ac:spMk id="2" creationId="{1E7BCB25-06C2-0153-2841-83811838C04F}"/>
          </ac:spMkLst>
        </pc:spChg>
        <pc:spChg chg="del mod">
          <ac:chgData name="Kareen Urrutia Estevez" userId="8874150a-5201-4944-897e-029d21b6cd55" providerId="ADAL" clId="{1FE21733-03DB-D34A-A4CA-425DED0C4B03}" dt="2023-10-01T23:35:52.340" v="750" actId="3680"/>
          <ac:spMkLst>
            <pc:docMk/>
            <pc:sldMk cId="3010493829" sldId="273"/>
            <ac:spMk id="5" creationId="{78ACC5E4-D79B-5F2E-63E0-BF60BB2D6EE7}"/>
          </ac:spMkLst>
        </pc:spChg>
        <pc:spChg chg="add del mod">
          <ac:chgData name="Kareen Urrutia Estevez" userId="8874150a-5201-4944-897e-029d21b6cd55" providerId="ADAL" clId="{1FE21733-03DB-D34A-A4CA-425DED0C4B03}" dt="2023-10-01T23:57:40.755" v="1420"/>
          <ac:spMkLst>
            <pc:docMk/>
            <pc:sldMk cId="3010493829" sldId="273"/>
            <ac:spMk id="10" creationId="{289944ED-0AB1-2B54-131F-0D844E1CD889}"/>
          </ac:spMkLst>
        </pc:spChg>
        <pc:spChg chg="add mod">
          <ac:chgData name="Kareen Urrutia Estevez" userId="8874150a-5201-4944-897e-029d21b6cd55" providerId="ADAL" clId="{1FE21733-03DB-D34A-A4CA-425DED0C4B03}" dt="2023-10-02T22:58:21.505" v="3068" actId="1076"/>
          <ac:spMkLst>
            <pc:docMk/>
            <pc:sldMk cId="3010493829" sldId="273"/>
            <ac:spMk id="13" creationId="{236E97AF-03F3-DD8D-3BAA-76C557AA001E}"/>
          </ac:spMkLst>
        </pc:spChg>
        <pc:graphicFrameChg chg="add del mod modGraphic">
          <ac:chgData name="Kareen Urrutia Estevez" userId="8874150a-5201-4944-897e-029d21b6cd55" providerId="ADAL" clId="{1FE21733-03DB-D34A-A4CA-425DED0C4B03}" dt="2023-10-02T22:59:24.565" v="3078" actId="478"/>
          <ac:graphicFrameMkLst>
            <pc:docMk/>
            <pc:sldMk cId="3010493829" sldId="273"/>
            <ac:graphicFrameMk id="5" creationId="{D57E3314-6AC8-E339-7040-D48431A6C10F}"/>
          </ac:graphicFrameMkLst>
        </pc:graphicFrameChg>
        <pc:graphicFrameChg chg="add mod modGraphic">
          <ac:chgData name="Kareen Urrutia Estevez" userId="8874150a-5201-4944-897e-029d21b6cd55" providerId="ADAL" clId="{1FE21733-03DB-D34A-A4CA-425DED0C4B03}" dt="2023-10-02T23:02:13.736" v="3136" actId="20577"/>
          <ac:graphicFrameMkLst>
            <pc:docMk/>
            <pc:sldMk cId="3010493829" sldId="273"/>
            <ac:graphicFrameMk id="6" creationId="{21D97F83-5F62-95A1-B9F3-26A3BAB21CED}"/>
          </ac:graphicFrameMkLst>
        </pc:graphicFrameChg>
        <pc:graphicFrameChg chg="add del mod ord modGraphic">
          <ac:chgData name="Kareen Urrutia Estevez" userId="8874150a-5201-4944-897e-029d21b6cd55" providerId="ADAL" clId="{1FE21733-03DB-D34A-A4CA-425DED0C4B03}" dt="2023-10-01T23:57:39.820" v="1418" actId="478"/>
          <ac:graphicFrameMkLst>
            <pc:docMk/>
            <pc:sldMk cId="3010493829" sldId="273"/>
            <ac:graphicFrameMk id="6" creationId="{A3BF87FB-F0CE-68A7-7C82-F465828F08E0}"/>
          </ac:graphicFrameMkLst>
        </pc:graphicFrameChg>
        <pc:picChg chg="add del mod">
          <ac:chgData name="Kareen Urrutia Estevez" userId="8874150a-5201-4944-897e-029d21b6cd55" providerId="ADAL" clId="{1FE21733-03DB-D34A-A4CA-425DED0C4B03}" dt="2023-10-01T23:57:40.293" v="1419" actId="21"/>
          <ac:picMkLst>
            <pc:docMk/>
            <pc:sldMk cId="3010493829" sldId="273"/>
            <ac:picMk id="8" creationId="{9693F710-EE8B-407F-8A4D-949989B2F6C8}"/>
          </ac:picMkLst>
        </pc:picChg>
        <pc:picChg chg="add del mod">
          <ac:chgData name="Kareen Urrutia Estevez" userId="8874150a-5201-4944-897e-029d21b6cd55" providerId="ADAL" clId="{1FE21733-03DB-D34A-A4CA-425DED0C4B03}" dt="2023-10-02T22:58:18.711" v="3067" actId="1076"/>
          <ac:picMkLst>
            <pc:docMk/>
            <pc:sldMk cId="3010493829" sldId="273"/>
            <ac:picMk id="11" creationId="{56AE52F5-8E8A-72F7-5C18-775E47C95C5E}"/>
          </ac:picMkLst>
        </pc:picChg>
      </pc:sldChg>
      <pc:sldChg chg="modSp add del mod">
        <pc:chgData name="Kareen Urrutia Estevez" userId="8874150a-5201-4944-897e-029d21b6cd55" providerId="ADAL" clId="{1FE21733-03DB-D34A-A4CA-425DED0C4B03}" dt="2023-10-02T22:20:14.598" v="2755" actId="2696"/>
        <pc:sldMkLst>
          <pc:docMk/>
          <pc:sldMk cId="2616210571" sldId="274"/>
        </pc:sldMkLst>
        <pc:spChg chg="mod">
          <ac:chgData name="Kareen Urrutia Estevez" userId="8874150a-5201-4944-897e-029d21b6cd55" providerId="ADAL" clId="{1FE21733-03DB-D34A-A4CA-425DED0C4B03}" dt="2023-10-01T23:26:26.639" v="553" actId="20577"/>
          <ac:spMkLst>
            <pc:docMk/>
            <pc:sldMk cId="2616210571" sldId="274"/>
            <ac:spMk id="2" creationId="{1E7BCB25-06C2-0153-2841-83811838C04F}"/>
          </ac:spMkLst>
        </pc:spChg>
      </pc:sldChg>
      <pc:sldChg chg="modSp add del mod">
        <pc:chgData name="Kareen Urrutia Estevez" userId="8874150a-5201-4944-897e-029d21b6cd55" providerId="ADAL" clId="{1FE21733-03DB-D34A-A4CA-425DED0C4B03}" dt="2023-10-02T22:19:54.848" v="2753"/>
        <pc:sldMkLst>
          <pc:docMk/>
          <pc:sldMk cId="4232874464" sldId="275"/>
        </pc:sldMkLst>
        <pc:spChg chg="mod">
          <ac:chgData name="Kareen Urrutia Estevez" userId="8874150a-5201-4944-897e-029d21b6cd55" providerId="ADAL" clId="{1FE21733-03DB-D34A-A4CA-425DED0C4B03}" dt="2023-10-02T01:03:52.661" v="2516" actId="14100"/>
          <ac:spMkLst>
            <pc:docMk/>
            <pc:sldMk cId="4232874464" sldId="275"/>
            <ac:spMk id="2" creationId="{1E7BCB25-06C2-0153-2841-83811838C04F}"/>
          </ac:spMkLst>
        </pc:spChg>
        <pc:graphicFrameChg chg="mod modGraphic">
          <ac:chgData name="Kareen Urrutia Estevez" userId="8874150a-5201-4944-897e-029d21b6cd55" providerId="ADAL" clId="{1FE21733-03DB-D34A-A4CA-425DED0C4B03}" dt="2023-10-02T01:06:39.934" v="2538" actId="1076"/>
          <ac:graphicFrameMkLst>
            <pc:docMk/>
            <pc:sldMk cId="4232874464" sldId="275"/>
            <ac:graphicFrameMk id="6" creationId="{A3BF87FB-F0CE-68A7-7C82-F465828F08E0}"/>
          </ac:graphicFrameMkLst>
        </pc:graphicFrameChg>
      </pc:sldChg>
      <pc:sldChg chg="addSp delSp modSp add mod">
        <pc:chgData name="Kareen Urrutia Estevez" userId="8874150a-5201-4944-897e-029d21b6cd55" providerId="ADAL" clId="{1FE21733-03DB-D34A-A4CA-425DED0C4B03}" dt="2023-10-02T01:03:41.194" v="2512" actId="20577"/>
        <pc:sldMkLst>
          <pc:docMk/>
          <pc:sldMk cId="393020818" sldId="276"/>
        </pc:sldMkLst>
        <pc:spChg chg="mod">
          <ac:chgData name="Kareen Urrutia Estevez" userId="8874150a-5201-4944-897e-029d21b6cd55" providerId="ADAL" clId="{1FE21733-03DB-D34A-A4CA-425DED0C4B03}" dt="2023-10-02T01:03:41.194" v="2512" actId="20577"/>
          <ac:spMkLst>
            <pc:docMk/>
            <pc:sldMk cId="393020818" sldId="276"/>
            <ac:spMk id="2" creationId="{1E7BCB25-06C2-0153-2841-83811838C04F}"/>
          </ac:spMkLst>
        </pc:spChg>
        <pc:spChg chg="add del mod">
          <ac:chgData name="Kareen Urrutia Estevez" userId="8874150a-5201-4944-897e-029d21b6cd55" providerId="ADAL" clId="{1FE21733-03DB-D34A-A4CA-425DED0C4B03}" dt="2023-10-01T23:49:54.424" v="1376" actId="478"/>
          <ac:spMkLst>
            <pc:docMk/>
            <pc:sldMk cId="393020818" sldId="276"/>
            <ac:spMk id="7" creationId="{4D31B2EF-AE77-5FD2-D801-6618A6A66621}"/>
          </ac:spMkLst>
        </pc:spChg>
        <pc:graphicFrameChg chg="add del mod modGraphic">
          <ac:chgData name="Kareen Urrutia Estevez" userId="8874150a-5201-4944-897e-029d21b6cd55" providerId="ADAL" clId="{1FE21733-03DB-D34A-A4CA-425DED0C4B03}" dt="2023-10-02T00:59:55.149" v="2492" actId="1076"/>
          <ac:graphicFrameMkLst>
            <pc:docMk/>
            <pc:sldMk cId="393020818" sldId="276"/>
            <ac:graphicFrameMk id="6" creationId="{A3BF87FB-F0CE-68A7-7C82-F465828F08E0}"/>
          </ac:graphicFrameMkLst>
        </pc:graphicFrameChg>
        <pc:picChg chg="add mod">
          <ac:chgData name="Kareen Urrutia Estevez" userId="8874150a-5201-4944-897e-029d21b6cd55" providerId="ADAL" clId="{1FE21733-03DB-D34A-A4CA-425DED0C4B03}" dt="2023-10-02T01:00:04.823" v="2500" actId="1035"/>
          <ac:picMkLst>
            <pc:docMk/>
            <pc:sldMk cId="393020818" sldId="276"/>
            <ac:picMk id="9" creationId="{1564A08F-5C79-1979-7C3F-81E22A153E8B}"/>
          </ac:picMkLst>
        </pc:picChg>
      </pc:sldChg>
      <pc:sldChg chg="addSp delSp modSp add mod">
        <pc:chgData name="Kareen Urrutia Estevez" userId="8874150a-5201-4944-897e-029d21b6cd55" providerId="ADAL" clId="{1FE21733-03DB-D34A-A4CA-425DED0C4B03}" dt="2023-10-02T01:39:53.678" v="2735" actId="1076"/>
        <pc:sldMkLst>
          <pc:docMk/>
          <pc:sldMk cId="3776587675" sldId="277"/>
        </pc:sldMkLst>
        <pc:spChg chg="del">
          <ac:chgData name="Kareen Urrutia Estevez" userId="8874150a-5201-4944-897e-029d21b6cd55" providerId="ADAL" clId="{1FE21733-03DB-D34A-A4CA-425DED0C4B03}" dt="2023-10-02T01:30:30.675" v="2556" actId="478"/>
          <ac:spMkLst>
            <pc:docMk/>
            <pc:sldMk cId="3776587675" sldId="277"/>
            <ac:spMk id="2" creationId="{1E7BCB25-06C2-0153-2841-83811838C04F}"/>
          </ac:spMkLst>
        </pc:spChg>
        <pc:spChg chg="add del mod">
          <ac:chgData name="Kareen Urrutia Estevez" userId="8874150a-5201-4944-897e-029d21b6cd55" providerId="ADAL" clId="{1FE21733-03DB-D34A-A4CA-425DED0C4B03}" dt="2023-10-02T01:29:08.453" v="2541"/>
          <ac:spMkLst>
            <pc:docMk/>
            <pc:sldMk cId="3776587675" sldId="277"/>
            <ac:spMk id="6" creationId="{E095F4B9-539A-FCFC-5B62-64341EAD8B12}"/>
          </ac:spMkLst>
        </pc:spChg>
        <pc:spChg chg="add del mod">
          <ac:chgData name="Kareen Urrutia Estevez" userId="8874150a-5201-4944-897e-029d21b6cd55" providerId="ADAL" clId="{1FE21733-03DB-D34A-A4CA-425DED0C4B03}" dt="2023-10-02T01:38:00.953" v="2632" actId="1076"/>
          <ac:spMkLst>
            <pc:docMk/>
            <pc:sldMk cId="3776587675" sldId="277"/>
            <ac:spMk id="13" creationId="{236E97AF-03F3-DD8D-3BAA-76C557AA001E}"/>
          </ac:spMkLst>
        </pc:spChg>
        <pc:spChg chg="add del mod">
          <ac:chgData name="Kareen Urrutia Estevez" userId="8874150a-5201-4944-897e-029d21b6cd55" providerId="ADAL" clId="{1FE21733-03DB-D34A-A4CA-425DED0C4B03}" dt="2023-10-02T01:30:39.100" v="2559" actId="478"/>
          <ac:spMkLst>
            <pc:docMk/>
            <pc:sldMk cId="3776587675" sldId="277"/>
            <ac:spMk id="14" creationId="{70F087B5-B3A6-51E6-DFA1-4ECFBFA4F785}"/>
          </ac:spMkLst>
        </pc:spChg>
        <pc:spChg chg="add del mod">
          <ac:chgData name="Kareen Urrutia Estevez" userId="8874150a-5201-4944-897e-029d21b6cd55" providerId="ADAL" clId="{1FE21733-03DB-D34A-A4CA-425DED0C4B03}" dt="2023-10-02T01:37:50.838" v="2629" actId="478"/>
          <ac:spMkLst>
            <pc:docMk/>
            <pc:sldMk cId="3776587675" sldId="277"/>
            <ac:spMk id="22" creationId="{D7F49DEF-7180-AFD4-8EF1-6BF285293FAA}"/>
          </ac:spMkLst>
        </pc:spChg>
        <pc:spChg chg="add mod">
          <ac:chgData name="Kareen Urrutia Estevez" userId="8874150a-5201-4944-897e-029d21b6cd55" providerId="ADAL" clId="{1FE21733-03DB-D34A-A4CA-425DED0C4B03}" dt="2023-10-02T01:39:53.678" v="2735" actId="1076"/>
          <ac:spMkLst>
            <pc:docMk/>
            <pc:sldMk cId="3776587675" sldId="277"/>
            <ac:spMk id="25" creationId="{6F3F25A0-3FE3-21B6-0532-EE82AE2B4E02}"/>
          </ac:spMkLst>
        </pc:spChg>
        <pc:spChg chg="add mod">
          <ac:chgData name="Kareen Urrutia Estevez" userId="8874150a-5201-4944-897e-029d21b6cd55" providerId="ADAL" clId="{1FE21733-03DB-D34A-A4CA-425DED0C4B03}" dt="2023-10-02T01:39:27.007" v="2709" actId="20577"/>
          <ac:spMkLst>
            <pc:docMk/>
            <pc:sldMk cId="3776587675" sldId="277"/>
            <ac:spMk id="26" creationId="{253E9E0C-4BFA-6E77-915C-61EDFF812BED}"/>
          </ac:spMkLst>
        </pc:spChg>
        <pc:picChg chg="add del mod">
          <ac:chgData name="Kareen Urrutia Estevez" userId="8874150a-5201-4944-897e-029d21b6cd55" providerId="ADAL" clId="{1FE21733-03DB-D34A-A4CA-425DED0C4B03}" dt="2023-10-02T01:37:47.653" v="2627" actId="21"/>
          <ac:picMkLst>
            <pc:docMk/>
            <pc:sldMk cId="3776587675" sldId="277"/>
            <ac:picMk id="8" creationId="{94F11632-CABB-87A0-7539-705B4D951E93}"/>
          </ac:picMkLst>
        </pc:picChg>
        <pc:picChg chg="add del mod modCrop">
          <ac:chgData name="Kareen Urrutia Estevez" userId="8874150a-5201-4944-897e-029d21b6cd55" providerId="ADAL" clId="{1FE21733-03DB-D34A-A4CA-425DED0C4B03}" dt="2023-10-02T01:37:47.653" v="2627" actId="21"/>
          <ac:picMkLst>
            <pc:docMk/>
            <pc:sldMk cId="3776587675" sldId="277"/>
            <ac:picMk id="10" creationId="{6040DA02-228A-9A4B-A732-100EF92C27F0}"/>
          </ac:picMkLst>
        </pc:picChg>
        <pc:picChg chg="del">
          <ac:chgData name="Kareen Urrutia Estevez" userId="8874150a-5201-4944-897e-029d21b6cd55" providerId="ADAL" clId="{1FE21733-03DB-D34A-A4CA-425DED0C4B03}" dt="2023-10-02T01:29:00.910" v="2540" actId="478"/>
          <ac:picMkLst>
            <pc:docMk/>
            <pc:sldMk cId="3776587675" sldId="277"/>
            <ac:picMk id="11" creationId="{56AE52F5-8E8A-72F7-5C18-775E47C95C5E}"/>
          </ac:picMkLst>
        </pc:picChg>
        <pc:picChg chg="add del mod">
          <ac:chgData name="Kareen Urrutia Estevez" userId="8874150a-5201-4944-897e-029d21b6cd55" providerId="ADAL" clId="{1FE21733-03DB-D34A-A4CA-425DED0C4B03}" dt="2023-10-02T01:31:58.918" v="2574" actId="21"/>
          <ac:picMkLst>
            <pc:docMk/>
            <pc:sldMk cId="3776587675" sldId="277"/>
            <ac:picMk id="16" creationId="{A84F5BFD-6E22-7CDE-8CE1-B007B9BAA8A9}"/>
          </ac:picMkLst>
        </pc:picChg>
        <pc:picChg chg="add del mod">
          <ac:chgData name="Kareen Urrutia Estevez" userId="8874150a-5201-4944-897e-029d21b6cd55" providerId="ADAL" clId="{1FE21733-03DB-D34A-A4CA-425DED0C4B03}" dt="2023-10-02T01:31:58.918" v="2574" actId="21"/>
          <ac:picMkLst>
            <pc:docMk/>
            <pc:sldMk cId="3776587675" sldId="277"/>
            <ac:picMk id="18" creationId="{3022F5FA-DC46-A4AF-80AC-26CFBEAC32BD}"/>
          </ac:picMkLst>
        </pc:picChg>
        <pc:picChg chg="add mod">
          <ac:chgData name="Kareen Urrutia Estevez" userId="8874150a-5201-4944-897e-029d21b6cd55" providerId="ADAL" clId="{1FE21733-03DB-D34A-A4CA-425DED0C4B03}" dt="2023-10-02T01:37:44.019" v="2626" actId="14100"/>
          <ac:picMkLst>
            <pc:docMk/>
            <pc:sldMk cId="3776587675" sldId="277"/>
            <ac:picMk id="20" creationId="{82571C12-09EA-90EA-16FB-301B017F57AD}"/>
          </ac:picMkLst>
        </pc:picChg>
        <pc:picChg chg="add mod">
          <ac:chgData name="Kareen Urrutia Estevez" userId="8874150a-5201-4944-897e-029d21b6cd55" providerId="ADAL" clId="{1FE21733-03DB-D34A-A4CA-425DED0C4B03}" dt="2023-10-02T01:37:55.103" v="2630" actId="1076"/>
          <ac:picMkLst>
            <pc:docMk/>
            <pc:sldMk cId="3776587675" sldId="277"/>
            <ac:picMk id="23" creationId="{528DEF6C-8E23-0F65-9333-F527E3BC24EA}"/>
          </ac:picMkLst>
        </pc:picChg>
        <pc:picChg chg="add mod">
          <ac:chgData name="Kareen Urrutia Estevez" userId="8874150a-5201-4944-897e-029d21b6cd55" providerId="ADAL" clId="{1FE21733-03DB-D34A-A4CA-425DED0C4B03}" dt="2023-10-02T01:37:56.803" v="2631" actId="1076"/>
          <ac:picMkLst>
            <pc:docMk/>
            <pc:sldMk cId="3776587675" sldId="277"/>
            <ac:picMk id="24" creationId="{A1B544C1-42C0-2E0A-79E7-30A0B76295E1}"/>
          </ac:picMkLst>
        </pc:picChg>
      </pc:sldChg>
      <pc:sldChg chg="addSp delSp modSp add mod ord">
        <pc:chgData name="Kareen Urrutia Estevez" userId="8874150a-5201-4944-897e-029d21b6cd55" providerId="ADAL" clId="{1FE21733-03DB-D34A-A4CA-425DED0C4B03}" dt="2023-10-02T01:34:33.258" v="2617" actId="1076"/>
        <pc:sldMkLst>
          <pc:docMk/>
          <pc:sldMk cId="2332843083" sldId="278"/>
        </pc:sldMkLst>
        <pc:spChg chg="del">
          <ac:chgData name="Kareen Urrutia Estevez" userId="8874150a-5201-4944-897e-029d21b6cd55" providerId="ADAL" clId="{1FE21733-03DB-D34A-A4CA-425DED0C4B03}" dt="2023-10-02T01:33:08.113" v="2604" actId="478"/>
          <ac:spMkLst>
            <pc:docMk/>
            <pc:sldMk cId="2332843083" sldId="278"/>
            <ac:spMk id="2" creationId="{1E7BCB25-06C2-0153-2841-83811838C04F}"/>
          </ac:spMkLst>
        </pc:spChg>
        <pc:spChg chg="mod">
          <ac:chgData name="Kareen Urrutia Estevez" userId="8874150a-5201-4944-897e-029d21b6cd55" providerId="ADAL" clId="{1FE21733-03DB-D34A-A4CA-425DED0C4B03}" dt="2023-10-02T01:34:04.474" v="2612" actId="1076"/>
          <ac:spMkLst>
            <pc:docMk/>
            <pc:sldMk cId="2332843083" sldId="278"/>
            <ac:spMk id="6" creationId="{3E1CEB70-1216-DA52-7A58-40163AB827B6}"/>
          </ac:spMkLst>
        </pc:spChg>
        <pc:spChg chg="add del mod">
          <ac:chgData name="Kareen Urrutia Estevez" userId="8874150a-5201-4944-897e-029d21b6cd55" providerId="ADAL" clId="{1FE21733-03DB-D34A-A4CA-425DED0C4B03}" dt="2023-10-02T01:33:09.992" v="2605" actId="478"/>
          <ac:spMkLst>
            <pc:docMk/>
            <pc:sldMk cId="2332843083" sldId="278"/>
            <ac:spMk id="7" creationId="{4BDED88F-F1FA-AE17-B59C-095D1F8927CE}"/>
          </ac:spMkLst>
        </pc:spChg>
        <pc:spChg chg="mod">
          <ac:chgData name="Kareen Urrutia Estevez" userId="8874150a-5201-4944-897e-029d21b6cd55" providerId="ADAL" clId="{1FE21733-03DB-D34A-A4CA-425DED0C4B03}" dt="2023-10-02T01:34:33.258" v="2617" actId="1076"/>
          <ac:spMkLst>
            <pc:docMk/>
            <pc:sldMk cId="2332843083" sldId="278"/>
            <ac:spMk id="8" creationId="{D6F32873-35B0-89ED-7AF2-9791B156C37F}"/>
          </ac:spMkLst>
        </pc:spChg>
        <pc:picChg chg="mod">
          <ac:chgData name="Kareen Urrutia Estevez" userId="8874150a-5201-4944-897e-029d21b6cd55" providerId="ADAL" clId="{1FE21733-03DB-D34A-A4CA-425DED0C4B03}" dt="2023-10-02T01:34:23.392" v="2615" actId="14100"/>
          <ac:picMkLst>
            <pc:docMk/>
            <pc:sldMk cId="2332843083" sldId="278"/>
            <ac:picMk id="12" creationId="{DF2147CC-BCFA-4E45-28BF-E35616DD7AD9}"/>
          </ac:picMkLst>
        </pc:picChg>
        <pc:picChg chg="mod">
          <ac:chgData name="Kareen Urrutia Estevez" userId="8874150a-5201-4944-897e-029d21b6cd55" providerId="ADAL" clId="{1FE21733-03DB-D34A-A4CA-425DED0C4B03}" dt="2023-10-02T01:34:27.809" v="2616" actId="14100"/>
          <ac:picMkLst>
            <pc:docMk/>
            <pc:sldMk cId="2332843083" sldId="278"/>
            <ac:picMk id="13" creationId="{0819BEFA-460F-A201-D0EE-52A33F889BFD}"/>
          </ac:picMkLst>
        </pc:picChg>
      </pc:sldChg>
      <pc:sldChg chg="modSp add mod">
        <pc:chgData name="Kareen Urrutia Estevez" userId="8874150a-5201-4944-897e-029d21b6cd55" providerId="ADAL" clId="{1FE21733-03DB-D34A-A4CA-425DED0C4B03}" dt="2023-10-03T04:16:06.188" v="3182" actId="20577"/>
        <pc:sldMkLst>
          <pc:docMk/>
          <pc:sldMk cId="1736909901" sldId="280"/>
        </pc:sldMkLst>
        <pc:spChg chg="mod">
          <ac:chgData name="Kareen Urrutia Estevez" userId="8874150a-5201-4944-897e-029d21b6cd55" providerId="ADAL" clId="{1FE21733-03DB-D34A-A4CA-425DED0C4B03}" dt="2023-10-03T02:29:17.548" v="3163" actId="14100"/>
          <ac:spMkLst>
            <pc:docMk/>
            <pc:sldMk cId="1736909901" sldId="280"/>
            <ac:spMk id="2" creationId="{1E7BCB25-06C2-0153-2841-83811838C04F}"/>
          </ac:spMkLst>
        </pc:spChg>
        <pc:spChg chg="mod">
          <ac:chgData name="Kareen Urrutia Estevez" userId="8874150a-5201-4944-897e-029d21b6cd55" providerId="ADAL" clId="{1FE21733-03DB-D34A-A4CA-425DED0C4B03}" dt="2023-10-03T04:16:06.188" v="3182" actId="20577"/>
          <ac:spMkLst>
            <pc:docMk/>
            <pc:sldMk cId="1736909901" sldId="280"/>
            <ac:spMk id="8" creationId="{F7F1C9BE-5B6E-3715-410B-CD55A6498BE1}"/>
          </ac:spMkLst>
        </pc:spChg>
      </pc:sldChg>
      <pc:sldChg chg="addSp delSp modSp add mod modClrScheme chgLayout">
        <pc:chgData name="Kareen Urrutia Estevez" userId="8874150a-5201-4944-897e-029d21b6cd55" providerId="ADAL" clId="{1FE21733-03DB-D34A-A4CA-425DED0C4B03}" dt="2023-10-02T22:40:43.747" v="3065" actId="1076"/>
        <pc:sldMkLst>
          <pc:docMk/>
          <pc:sldMk cId="2388011240" sldId="281"/>
        </pc:sldMkLst>
        <pc:spChg chg="mod ord">
          <ac:chgData name="Kareen Urrutia Estevez" userId="8874150a-5201-4944-897e-029d21b6cd55" providerId="ADAL" clId="{1FE21733-03DB-D34A-A4CA-425DED0C4B03}" dt="2023-10-02T22:40:34.662" v="3063" actId="1076"/>
          <ac:spMkLst>
            <pc:docMk/>
            <pc:sldMk cId="2388011240" sldId="281"/>
            <ac:spMk id="2" creationId="{1E7BCB25-06C2-0153-2841-83811838C04F}"/>
          </ac:spMkLst>
        </pc:spChg>
        <pc:spChg chg="add del mod ord">
          <ac:chgData name="Kareen Urrutia Estevez" userId="8874150a-5201-4944-897e-029d21b6cd55" providerId="ADAL" clId="{1FE21733-03DB-D34A-A4CA-425DED0C4B03}" dt="2023-10-02T22:39:22.516" v="3029"/>
          <ac:spMkLst>
            <pc:docMk/>
            <pc:sldMk cId="2388011240" sldId="281"/>
            <ac:spMk id="5" creationId="{F7544DE2-1924-E145-FF7E-5C20B72B783B}"/>
          </ac:spMkLst>
        </pc:spChg>
        <pc:spChg chg="add mod ord">
          <ac:chgData name="Kareen Urrutia Estevez" userId="8874150a-5201-4944-897e-029d21b6cd55" providerId="ADAL" clId="{1FE21733-03DB-D34A-A4CA-425DED0C4B03}" dt="2023-10-02T22:39:49.109" v="3039" actId="27636"/>
          <ac:spMkLst>
            <pc:docMk/>
            <pc:sldMk cId="2388011240" sldId="281"/>
            <ac:spMk id="6" creationId="{5A1EDC1D-9E67-5BC4-E41C-7971793ECA66}"/>
          </ac:spMkLst>
        </pc:spChg>
        <pc:spChg chg="add mod">
          <ac:chgData name="Kareen Urrutia Estevez" userId="8874150a-5201-4944-897e-029d21b6cd55" providerId="ADAL" clId="{1FE21733-03DB-D34A-A4CA-425DED0C4B03}" dt="2023-10-02T22:40:43.747" v="3065" actId="1076"/>
          <ac:spMkLst>
            <pc:docMk/>
            <pc:sldMk cId="2388011240" sldId="281"/>
            <ac:spMk id="11" creationId="{B9D214C4-E657-D8F2-4877-9C68B25FCC73}"/>
          </ac:spMkLst>
        </pc:spChg>
        <pc:spChg chg="add mod">
          <ac:chgData name="Kareen Urrutia Estevez" userId="8874150a-5201-4944-897e-029d21b6cd55" providerId="ADAL" clId="{1FE21733-03DB-D34A-A4CA-425DED0C4B03}" dt="2023-10-02T22:40:22.956" v="3060" actId="20577"/>
          <ac:spMkLst>
            <pc:docMk/>
            <pc:sldMk cId="2388011240" sldId="281"/>
            <ac:spMk id="12" creationId="{89AD6580-5EE3-DCFC-9954-D4FB5E7F8FD9}"/>
          </ac:spMkLst>
        </pc:spChg>
        <pc:spChg chg="del mod ord">
          <ac:chgData name="Kareen Urrutia Estevez" userId="8874150a-5201-4944-897e-029d21b6cd55" providerId="ADAL" clId="{1FE21733-03DB-D34A-A4CA-425DED0C4B03}" dt="2023-10-02T22:27:47.501" v="2808" actId="700"/>
          <ac:spMkLst>
            <pc:docMk/>
            <pc:sldMk cId="2388011240" sldId="281"/>
            <ac:spMk id="22" creationId="{5C6B1878-2096-9880-8F0C-267C0A768687}"/>
          </ac:spMkLst>
        </pc:spChg>
        <pc:picChg chg="add mod">
          <ac:chgData name="Kareen Urrutia Estevez" userId="8874150a-5201-4944-897e-029d21b6cd55" providerId="ADAL" clId="{1FE21733-03DB-D34A-A4CA-425DED0C4B03}" dt="2023-10-02T22:40:40.431" v="3064" actId="1076"/>
          <ac:picMkLst>
            <pc:docMk/>
            <pc:sldMk cId="2388011240" sldId="281"/>
            <ac:picMk id="8" creationId="{920FA11C-6402-1332-F12D-48C2B2609442}"/>
          </ac:picMkLst>
        </pc:picChg>
        <pc:picChg chg="add mod">
          <ac:chgData name="Kareen Urrutia Estevez" userId="8874150a-5201-4944-897e-029d21b6cd55" providerId="ADAL" clId="{1FE21733-03DB-D34A-A4CA-425DED0C4B03}" dt="2023-10-02T22:40:19.128" v="3055" actId="1076"/>
          <ac:picMkLst>
            <pc:docMk/>
            <pc:sldMk cId="2388011240" sldId="281"/>
            <ac:picMk id="10" creationId="{A8402D8E-E6BF-08D7-4356-DD7818FC028E}"/>
          </ac:picMkLst>
        </pc:picChg>
      </pc:sldChg>
      <pc:sldChg chg="modSp add del mod">
        <pc:chgData name="Kareen Urrutia Estevez" userId="8874150a-5201-4944-897e-029d21b6cd55" providerId="ADAL" clId="{1FE21733-03DB-D34A-A4CA-425DED0C4B03}" dt="2023-10-04T06:28:41.579" v="3183" actId="2696"/>
        <pc:sldMkLst>
          <pc:docMk/>
          <pc:sldMk cId="2046685582" sldId="282"/>
        </pc:sldMkLst>
        <pc:spChg chg="mod">
          <ac:chgData name="Kareen Urrutia Estevez" userId="8874150a-5201-4944-897e-029d21b6cd55" providerId="ADAL" clId="{1FE21733-03DB-D34A-A4CA-425DED0C4B03}" dt="2023-10-02T22:22:57.094" v="2802" actId="20577"/>
          <ac:spMkLst>
            <pc:docMk/>
            <pc:sldMk cId="2046685582" sldId="282"/>
            <ac:spMk id="2" creationId="{1E7BCB25-06C2-0153-2841-83811838C04F}"/>
          </ac:spMkLst>
        </pc:spChg>
      </pc:sldChg>
      <pc:sldChg chg="modSp add mod">
        <pc:chgData name="Kareen Urrutia Estevez" userId="8874150a-5201-4944-897e-029d21b6cd55" providerId="ADAL" clId="{1FE21733-03DB-D34A-A4CA-425DED0C4B03}" dt="2023-10-02T22:23:07.499" v="2807" actId="20577"/>
        <pc:sldMkLst>
          <pc:docMk/>
          <pc:sldMk cId="1281969189" sldId="283"/>
        </pc:sldMkLst>
        <pc:spChg chg="mod">
          <ac:chgData name="Kareen Urrutia Estevez" userId="8874150a-5201-4944-897e-029d21b6cd55" providerId="ADAL" clId="{1FE21733-03DB-D34A-A4CA-425DED0C4B03}" dt="2023-10-02T22:23:07.499" v="2807" actId="20577"/>
          <ac:spMkLst>
            <pc:docMk/>
            <pc:sldMk cId="1281969189" sldId="283"/>
            <ac:spMk id="2" creationId="{1E7BCB25-06C2-0153-2841-83811838C04F}"/>
          </ac:spMkLst>
        </pc:spChg>
      </pc:sldChg>
      <pc:sldChg chg="add">
        <pc:chgData name="Kareen Urrutia Estevez" userId="8874150a-5201-4944-897e-029d21b6cd55" providerId="ADAL" clId="{1FE21733-03DB-D34A-A4CA-425DED0C4B03}" dt="2023-10-04T06:28:44.441" v="3184"/>
        <pc:sldMkLst>
          <pc:docMk/>
          <pc:sldMk cId="2302813270" sldId="284"/>
        </pc:sldMkLst>
      </pc:sldChg>
      <pc:sldChg chg="add">
        <pc:chgData name="Kareen Urrutia Estevez" userId="8874150a-5201-4944-897e-029d21b6cd55" providerId="ADAL" clId="{1FE21733-03DB-D34A-A4CA-425DED0C4B03}" dt="2023-10-04T06:28:44.441" v="3184"/>
        <pc:sldMkLst>
          <pc:docMk/>
          <pc:sldMk cId="1202756776" sldId="285"/>
        </pc:sldMkLst>
      </pc:sldChg>
      <pc:sldChg chg="addSp delSp modSp add mod">
        <pc:chgData name="Kareen Urrutia Estevez" userId="8874150a-5201-4944-897e-029d21b6cd55" providerId="ADAL" clId="{1FE21733-03DB-D34A-A4CA-425DED0C4B03}" dt="2023-10-04T08:03:43.800" v="3240" actId="20577"/>
        <pc:sldMkLst>
          <pc:docMk/>
          <pc:sldMk cId="1127154882" sldId="286"/>
        </pc:sldMkLst>
        <pc:spChg chg="del">
          <ac:chgData name="Kareen Urrutia Estevez" userId="8874150a-5201-4944-897e-029d21b6cd55" providerId="ADAL" clId="{1FE21733-03DB-D34A-A4CA-425DED0C4B03}" dt="2023-10-04T08:01:32.440" v="3192" actId="478"/>
          <ac:spMkLst>
            <pc:docMk/>
            <pc:sldMk cId="1127154882" sldId="286"/>
            <ac:spMk id="2" creationId="{3C3EEBF0-34B2-6378-B9D9-C2E068364200}"/>
          </ac:spMkLst>
        </pc:spChg>
        <pc:spChg chg="del">
          <ac:chgData name="Kareen Urrutia Estevez" userId="8874150a-5201-4944-897e-029d21b6cd55" providerId="ADAL" clId="{1FE21733-03DB-D34A-A4CA-425DED0C4B03}" dt="2023-10-04T08:01:21.482" v="3189" actId="478"/>
          <ac:spMkLst>
            <pc:docMk/>
            <pc:sldMk cId="1127154882" sldId="286"/>
            <ac:spMk id="3" creationId="{7B4328C3-6ABA-F0A7-1176-D57FC15EF937}"/>
          </ac:spMkLst>
        </pc:spChg>
        <pc:spChg chg="mod">
          <ac:chgData name="Kareen Urrutia Estevez" userId="8874150a-5201-4944-897e-029d21b6cd55" providerId="ADAL" clId="{1FE21733-03DB-D34A-A4CA-425DED0C4B03}" dt="2023-10-04T08:03:43.800" v="3240" actId="20577"/>
          <ac:spMkLst>
            <pc:docMk/>
            <pc:sldMk cId="1127154882" sldId="286"/>
            <ac:spMk id="6" creationId="{81687C57-6FA9-39AE-7983-CD90DFAD2507}"/>
          </ac:spMkLst>
        </pc:spChg>
        <pc:spChg chg="del">
          <ac:chgData name="Kareen Urrutia Estevez" userId="8874150a-5201-4944-897e-029d21b6cd55" providerId="ADAL" clId="{1FE21733-03DB-D34A-A4CA-425DED0C4B03}" dt="2023-10-04T08:01:21.482" v="3189" actId="478"/>
          <ac:spMkLst>
            <pc:docMk/>
            <pc:sldMk cId="1127154882" sldId="286"/>
            <ac:spMk id="7" creationId="{9330EBCF-0B48-1BCC-8C8B-C77C1B9A7CF2}"/>
          </ac:spMkLst>
        </pc:spChg>
        <pc:spChg chg="add mod">
          <ac:chgData name="Kareen Urrutia Estevez" userId="8874150a-5201-4944-897e-029d21b6cd55" providerId="ADAL" clId="{1FE21733-03DB-D34A-A4CA-425DED0C4B03}" dt="2023-10-04T08:01:37.022" v="3193" actId="1076"/>
          <ac:spMkLst>
            <pc:docMk/>
            <pc:sldMk cId="1127154882" sldId="286"/>
            <ac:spMk id="9" creationId="{DC7C90B0-5CF0-CBCB-19C1-4D84B58AF63B}"/>
          </ac:spMkLst>
        </pc:spChg>
      </pc:sldChg>
    </pc:docChg>
  </pc:docChgLst>
  <pc:docChgLst>
    <pc:chgData name="Aqeel Munif" userId="S::amun830@uoa.auckland.ac.nz::4508ab0e-d014-474e-8e33-08e04754fcc6" providerId="AD" clId="Web-{2F3CAF03-89C8-7991-F6D9-F328F59C69B5}"/>
    <pc:docChg chg="addSld delSld modSld sldOrd">
      <pc:chgData name="Aqeel Munif" userId="S::amun830@uoa.auckland.ac.nz::4508ab0e-d014-474e-8e33-08e04754fcc6" providerId="AD" clId="Web-{2F3CAF03-89C8-7991-F6D9-F328F59C69B5}" dt="2023-10-07T07:02:33.157" v="3172"/>
      <pc:docMkLst>
        <pc:docMk/>
      </pc:docMkLst>
      <pc:sldChg chg="addSp delSp modSp modNotes">
        <pc:chgData name="Aqeel Munif" userId="S::amun830@uoa.auckland.ac.nz::4508ab0e-d014-474e-8e33-08e04754fcc6" providerId="AD" clId="Web-{2F3CAF03-89C8-7991-F6D9-F328F59C69B5}" dt="2023-10-07T05:20:47.645" v="2347"/>
        <pc:sldMkLst>
          <pc:docMk/>
          <pc:sldMk cId="3010493829" sldId="273"/>
        </pc:sldMkLst>
        <pc:spChg chg="mod">
          <ac:chgData name="Aqeel Munif" userId="S::amun830@uoa.auckland.ac.nz::4508ab0e-d014-474e-8e33-08e04754fcc6" providerId="AD" clId="Web-{2F3CAF03-89C8-7991-F6D9-F328F59C69B5}" dt="2023-10-07T00:35:54.011" v="43" actId="20577"/>
          <ac:spMkLst>
            <pc:docMk/>
            <pc:sldMk cId="3010493829" sldId="273"/>
            <ac:spMk id="2" creationId="{1E7BCB25-06C2-0153-2841-83811838C04F}"/>
          </ac:spMkLst>
        </pc:spChg>
        <pc:spChg chg="add mod">
          <ac:chgData name="Aqeel Munif" userId="S::amun830@uoa.auckland.ac.nz::4508ab0e-d014-474e-8e33-08e04754fcc6" providerId="AD" clId="Web-{2F3CAF03-89C8-7991-F6D9-F328F59C69B5}" dt="2023-10-07T05:16:33.341" v="2123" actId="20577"/>
          <ac:spMkLst>
            <pc:docMk/>
            <pc:sldMk cId="3010493829" sldId="273"/>
            <ac:spMk id="7" creationId="{69CBE17A-91E9-D2D2-8429-7F20469F2712}"/>
          </ac:spMkLst>
        </pc:spChg>
        <pc:spChg chg="del">
          <ac:chgData name="Aqeel Munif" userId="S::amun830@uoa.auckland.ac.nz::4508ab0e-d014-474e-8e33-08e04754fcc6" providerId="AD" clId="Web-{2F3CAF03-89C8-7991-F6D9-F328F59C69B5}" dt="2023-10-07T00:35:58.823" v="45"/>
          <ac:spMkLst>
            <pc:docMk/>
            <pc:sldMk cId="3010493829" sldId="273"/>
            <ac:spMk id="13" creationId="{236E97AF-03F3-DD8D-3BAA-76C557AA001E}"/>
          </ac:spMkLst>
        </pc:spChg>
        <pc:spChg chg="add mod">
          <ac:chgData name="Aqeel Munif" userId="S::amun830@uoa.auckland.ac.nz::4508ab0e-d014-474e-8e33-08e04754fcc6" providerId="AD" clId="Web-{2F3CAF03-89C8-7991-F6D9-F328F59C69B5}" dt="2023-10-07T00:43:28.159" v="372" actId="1076"/>
          <ac:spMkLst>
            <pc:docMk/>
            <pc:sldMk cId="3010493829" sldId="273"/>
            <ac:spMk id="14" creationId="{1C9F6D9E-B8AA-7707-9E77-A5B447432D13}"/>
          </ac:spMkLst>
        </pc:spChg>
        <pc:spChg chg="add mod">
          <ac:chgData name="Aqeel Munif" userId="S::amun830@uoa.auckland.ac.nz::4508ab0e-d014-474e-8e33-08e04754fcc6" providerId="AD" clId="Web-{2F3CAF03-89C8-7991-F6D9-F328F59C69B5}" dt="2023-10-07T00:43:28.159" v="371" actId="1076"/>
          <ac:spMkLst>
            <pc:docMk/>
            <pc:sldMk cId="3010493829" sldId="273"/>
            <ac:spMk id="15" creationId="{CC71F7E1-D76C-A9AF-E211-F1F01CB031D9}"/>
          </ac:spMkLst>
        </pc:spChg>
        <pc:spChg chg="add mod">
          <ac:chgData name="Aqeel Munif" userId="S::amun830@uoa.auckland.ac.nz::4508ab0e-d014-474e-8e33-08e04754fcc6" providerId="AD" clId="Web-{2F3CAF03-89C8-7991-F6D9-F328F59C69B5}" dt="2023-10-07T00:43:28.159" v="370" actId="1076"/>
          <ac:spMkLst>
            <pc:docMk/>
            <pc:sldMk cId="3010493829" sldId="273"/>
            <ac:spMk id="16" creationId="{75A65705-DC46-AF13-9C37-A9C395D30232}"/>
          </ac:spMkLst>
        </pc:spChg>
        <pc:graphicFrameChg chg="del">
          <ac:chgData name="Aqeel Munif" userId="S::amun830@uoa.auckland.ac.nz::4508ab0e-d014-474e-8e33-08e04754fcc6" providerId="AD" clId="Web-{2F3CAF03-89C8-7991-F6D9-F328F59C69B5}" dt="2023-10-07T00:35:58.823" v="44"/>
          <ac:graphicFrameMkLst>
            <pc:docMk/>
            <pc:sldMk cId="3010493829" sldId="273"/>
            <ac:graphicFrameMk id="6" creationId="{21D97F83-5F62-95A1-B9F3-26A3BAB21CED}"/>
          </ac:graphicFrameMkLst>
        </pc:graphicFrameChg>
        <pc:picChg chg="add del mod">
          <ac:chgData name="Aqeel Munif" userId="S::amun830@uoa.auckland.ac.nz::4508ab0e-d014-474e-8e33-08e04754fcc6" providerId="AD" clId="Web-{2F3CAF03-89C8-7991-F6D9-F328F59C69B5}" dt="2023-10-07T00:38:35.765" v="246"/>
          <ac:picMkLst>
            <pc:docMk/>
            <pc:sldMk cId="3010493829" sldId="273"/>
            <ac:picMk id="8" creationId="{47297F13-53F5-DB80-187F-7030EC7C7A84}"/>
          </ac:picMkLst>
        </pc:picChg>
        <pc:picChg chg="add del mod">
          <ac:chgData name="Aqeel Munif" userId="S::amun830@uoa.auckland.ac.nz::4508ab0e-d014-474e-8e33-08e04754fcc6" providerId="AD" clId="Web-{2F3CAF03-89C8-7991-F6D9-F328F59C69B5}" dt="2023-10-07T00:38:32.343" v="243"/>
          <ac:picMkLst>
            <pc:docMk/>
            <pc:sldMk cId="3010493829" sldId="273"/>
            <ac:picMk id="9" creationId="{9C105579-29AE-3D41-F3DA-B9F56DDBE136}"/>
          </ac:picMkLst>
        </pc:picChg>
        <pc:picChg chg="add del mod modCrop">
          <ac:chgData name="Aqeel Munif" userId="S::amun830@uoa.auckland.ac.nz::4508ab0e-d014-474e-8e33-08e04754fcc6" providerId="AD" clId="Web-{2F3CAF03-89C8-7991-F6D9-F328F59C69B5}" dt="2023-10-07T00:41:46.453" v="332"/>
          <ac:picMkLst>
            <pc:docMk/>
            <pc:sldMk cId="3010493829" sldId="273"/>
            <ac:picMk id="10" creationId="{B49DBF8D-1FEF-1B36-49F1-5C6816D8403C}"/>
          </ac:picMkLst>
        </pc:picChg>
        <pc:picChg chg="del">
          <ac:chgData name="Aqeel Munif" userId="S::amun830@uoa.auckland.ac.nz::4508ab0e-d014-474e-8e33-08e04754fcc6" providerId="AD" clId="Web-{2F3CAF03-89C8-7991-F6D9-F328F59C69B5}" dt="2023-10-07T00:35:58.839" v="46"/>
          <ac:picMkLst>
            <pc:docMk/>
            <pc:sldMk cId="3010493829" sldId="273"/>
            <ac:picMk id="11" creationId="{56AE52F5-8E8A-72F7-5C18-775E47C95C5E}"/>
          </ac:picMkLst>
        </pc:picChg>
        <pc:picChg chg="add del mod">
          <ac:chgData name="Aqeel Munif" userId="S::amun830@uoa.auckland.ac.nz::4508ab0e-d014-474e-8e33-08e04754fcc6" providerId="AD" clId="Web-{2F3CAF03-89C8-7991-F6D9-F328F59C69B5}" dt="2023-10-07T00:42:01.735" v="337"/>
          <ac:picMkLst>
            <pc:docMk/>
            <pc:sldMk cId="3010493829" sldId="273"/>
            <ac:picMk id="12" creationId="{BBAEA382-CAB5-488E-2BDC-367AB121E0D2}"/>
          </ac:picMkLst>
        </pc:picChg>
        <pc:picChg chg="add mod">
          <ac:chgData name="Aqeel Munif" userId="S::amun830@uoa.auckland.ac.nz::4508ab0e-d014-474e-8e33-08e04754fcc6" providerId="AD" clId="Web-{2F3CAF03-89C8-7991-F6D9-F328F59C69B5}" dt="2023-10-07T00:43:28.159" v="369" actId="1076"/>
          <ac:picMkLst>
            <pc:docMk/>
            <pc:sldMk cId="3010493829" sldId="273"/>
            <ac:picMk id="17" creationId="{0EE30EB1-BFF9-2ED6-5EAE-8873E73555D1}"/>
          </ac:picMkLst>
        </pc:picChg>
        <pc:picChg chg="add mod">
          <ac:chgData name="Aqeel Munif" userId="S::amun830@uoa.auckland.ac.nz::4508ab0e-d014-474e-8e33-08e04754fcc6" providerId="AD" clId="Web-{2F3CAF03-89C8-7991-F6D9-F328F59C69B5}" dt="2023-10-07T00:43:28.159" v="368" actId="1076"/>
          <ac:picMkLst>
            <pc:docMk/>
            <pc:sldMk cId="3010493829" sldId="273"/>
            <ac:picMk id="18" creationId="{723FEFC9-643E-C7AC-B102-794BD8A990BA}"/>
          </ac:picMkLst>
        </pc:picChg>
      </pc:sldChg>
      <pc:sldChg chg="modSp ord">
        <pc:chgData name="Aqeel Munif" userId="S::amun830@uoa.auckland.ac.nz::4508ab0e-d014-474e-8e33-08e04754fcc6" providerId="AD" clId="Web-{2F3CAF03-89C8-7991-F6D9-F328F59C69B5}" dt="2023-10-07T06:44:56.283" v="2723"/>
        <pc:sldMkLst>
          <pc:docMk/>
          <pc:sldMk cId="4232874464" sldId="275"/>
        </pc:sldMkLst>
        <pc:spChg chg="mod">
          <ac:chgData name="Aqeel Munif" userId="S::amun830@uoa.auckland.ac.nz::4508ab0e-d014-474e-8e33-08e04754fcc6" providerId="AD" clId="Web-{2F3CAF03-89C8-7991-F6D9-F328F59C69B5}" dt="2023-10-07T03:13:11.223" v="763" actId="20577"/>
          <ac:spMkLst>
            <pc:docMk/>
            <pc:sldMk cId="4232874464" sldId="275"/>
            <ac:spMk id="2" creationId="{1E7BCB25-06C2-0153-2841-83811838C04F}"/>
          </ac:spMkLst>
        </pc:spChg>
        <pc:graphicFrameChg chg="mod modGraphic">
          <ac:chgData name="Aqeel Munif" userId="S::amun830@uoa.auckland.ac.nz::4508ab0e-d014-474e-8e33-08e04754fcc6" providerId="AD" clId="Web-{2F3CAF03-89C8-7991-F6D9-F328F59C69B5}" dt="2023-10-07T03:12:54.754" v="759"/>
          <ac:graphicFrameMkLst>
            <pc:docMk/>
            <pc:sldMk cId="4232874464" sldId="275"/>
            <ac:graphicFrameMk id="6" creationId="{A3BF87FB-F0CE-68A7-7C82-F465828F08E0}"/>
          </ac:graphicFrameMkLst>
        </pc:graphicFrameChg>
      </pc:sldChg>
      <pc:sldChg chg="modSp ord modNotes">
        <pc:chgData name="Aqeel Munif" userId="S::amun830@uoa.auckland.ac.nz::4508ab0e-d014-474e-8e33-08e04754fcc6" providerId="AD" clId="Web-{2F3CAF03-89C8-7991-F6D9-F328F59C69B5}" dt="2023-10-07T05:22:37.288" v="2426"/>
        <pc:sldMkLst>
          <pc:docMk/>
          <pc:sldMk cId="393020818" sldId="276"/>
        </pc:sldMkLst>
        <pc:graphicFrameChg chg="mod modGraphic">
          <ac:chgData name="Aqeel Munif" userId="S::amun830@uoa.auckland.ac.nz::4508ab0e-d014-474e-8e33-08e04754fcc6" providerId="AD" clId="Web-{2F3CAF03-89C8-7991-F6D9-F328F59C69B5}" dt="2023-10-07T05:21:08.755" v="2398"/>
          <ac:graphicFrameMkLst>
            <pc:docMk/>
            <pc:sldMk cId="393020818" sldId="276"/>
            <ac:graphicFrameMk id="6" creationId="{A3BF87FB-F0CE-68A7-7C82-F465828F08E0}"/>
          </ac:graphicFrameMkLst>
        </pc:graphicFrameChg>
      </pc:sldChg>
      <pc:sldChg chg="addSp delSp modSp modNotes">
        <pc:chgData name="Aqeel Munif" userId="S::amun830@uoa.auckland.ac.nz::4508ab0e-d014-474e-8e33-08e04754fcc6" providerId="AD" clId="Web-{2F3CAF03-89C8-7991-F6D9-F328F59C69B5}" dt="2023-10-07T07:02:08.688" v="3168"/>
        <pc:sldMkLst>
          <pc:docMk/>
          <pc:sldMk cId="3776587675" sldId="277"/>
        </pc:sldMkLst>
        <pc:spChg chg="add del mod">
          <ac:chgData name="Aqeel Munif" userId="S::amun830@uoa.auckland.ac.nz::4508ab0e-d014-474e-8e33-08e04754fcc6" providerId="AD" clId="Web-{2F3CAF03-89C8-7991-F6D9-F328F59C69B5}" dt="2023-10-07T00:52:40.193" v="512"/>
          <ac:spMkLst>
            <pc:docMk/>
            <pc:sldMk cId="3776587675" sldId="277"/>
            <ac:spMk id="5" creationId="{3ED28543-F70E-8812-42AF-941FA8963B64}"/>
          </ac:spMkLst>
        </pc:spChg>
        <pc:spChg chg="add del mod">
          <ac:chgData name="Aqeel Munif" userId="S::amun830@uoa.auckland.ac.nz::4508ab0e-d014-474e-8e33-08e04754fcc6" providerId="AD" clId="Web-{2F3CAF03-89C8-7991-F6D9-F328F59C69B5}" dt="2023-10-07T00:52:43.803" v="514"/>
          <ac:spMkLst>
            <pc:docMk/>
            <pc:sldMk cId="3776587675" sldId="277"/>
            <ac:spMk id="7" creationId="{690E6A9D-9304-2F3A-2B73-230CBC3BA823}"/>
          </ac:spMkLst>
        </pc:spChg>
        <pc:spChg chg="add mod">
          <ac:chgData name="Aqeel Munif" userId="S::amun830@uoa.auckland.ac.nz::4508ab0e-d014-474e-8e33-08e04754fcc6" providerId="AD" clId="Web-{2F3CAF03-89C8-7991-F6D9-F328F59C69B5}" dt="2023-10-07T00:52:48.428" v="515" actId="20577"/>
          <ac:spMkLst>
            <pc:docMk/>
            <pc:sldMk cId="3776587675" sldId="277"/>
            <ac:spMk id="9" creationId="{474F0AE0-106D-F257-1203-A77209C56416}"/>
          </ac:spMkLst>
        </pc:spChg>
        <pc:spChg chg="add mod">
          <ac:chgData name="Aqeel Munif" userId="S::amun830@uoa.auckland.ac.nz::4508ab0e-d014-474e-8e33-08e04754fcc6" providerId="AD" clId="Web-{2F3CAF03-89C8-7991-F6D9-F328F59C69B5}" dt="2023-10-07T07:01:29.953" v="3143" actId="1076"/>
          <ac:spMkLst>
            <pc:docMk/>
            <pc:sldMk cId="3776587675" sldId="277"/>
            <ac:spMk id="10" creationId="{55CD162B-4AB5-5499-5FCF-361DB852445A}"/>
          </ac:spMkLst>
        </pc:spChg>
        <pc:spChg chg="del mod">
          <ac:chgData name="Aqeel Munif" userId="S::amun830@uoa.auckland.ac.nz::4508ab0e-d014-474e-8e33-08e04754fcc6" providerId="AD" clId="Web-{2F3CAF03-89C8-7991-F6D9-F328F59C69B5}" dt="2023-10-07T00:53:13.350" v="518"/>
          <ac:spMkLst>
            <pc:docMk/>
            <pc:sldMk cId="3776587675" sldId="277"/>
            <ac:spMk id="13" creationId="{236E97AF-03F3-DD8D-3BAA-76C557AA001E}"/>
          </ac:spMkLst>
        </pc:spChg>
        <pc:spChg chg="mod">
          <ac:chgData name="Aqeel Munif" userId="S::amun830@uoa.auckland.ac.nz::4508ab0e-d014-474e-8e33-08e04754fcc6" providerId="AD" clId="Web-{2F3CAF03-89C8-7991-F6D9-F328F59C69B5}" dt="2023-10-07T00:55:17.791" v="593" actId="1076"/>
          <ac:spMkLst>
            <pc:docMk/>
            <pc:sldMk cId="3776587675" sldId="277"/>
            <ac:spMk id="25" creationId="{6F3F25A0-3FE3-21B6-0532-EE82AE2B4E02}"/>
          </ac:spMkLst>
        </pc:spChg>
        <pc:spChg chg="mod">
          <ac:chgData name="Aqeel Munif" userId="S::amun830@uoa.auckland.ac.nz::4508ab0e-d014-474e-8e33-08e04754fcc6" providerId="AD" clId="Web-{2F3CAF03-89C8-7991-F6D9-F328F59C69B5}" dt="2023-10-07T00:54:38.353" v="582" actId="20577"/>
          <ac:spMkLst>
            <pc:docMk/>
            <pc:sldMk cId="3776587675" sldId="277"/>
            <ac:spMk id="26" creationId="{253E9E0C-4BFA-6E77-915C-61EDFF812BED}"/>
          </ac:spMkLst>
        </pc:spChg>
        <pc:graphicFrameChg chg="add mod modGraphic">
          <ac:chgData name="Aqeel Munif" userId="S::amun830@uoa.auckland.ac.nz::4508ab0e-d014-474e-8e33-08e04754fcc6" providerId="AD" clId="Web-{2F3CAF03-89C8-7991-F6D9-F328F59C69B5}" dt="2023-10-07T07:02:08.688" v="3168"/>
          <ac:graphicFrameMkLst>
            <pc:docMk/>
            <pc:sldMk cId="3776587675" sldId="277"/>
            <ac:graphicFrameMk id="2" creationId="{95ACDF65-9003-29CA-3C60-C61DDD7FD5DC}"/>
          </ac:graphicFrameMkLst>
        </pc:graphicFrameChg>
        <pc:picChg chg="mod">
          <ac:chgData name="Aqeel Munif" userId="S::amun830@uoa.auckland.ac.nz::4508ab0e-d014-474e-8e33-08e04754fcc6" providerId="AD" clId="Web-{2F3CAF03-89C8-7991-F6D9-F328F59C69B5}" dt="2023-10-07T00:52:02.864" v="504" actId="1076"/>
          <ac:picMkLst>
            <pc:docMk/>
            <pc:sldMk cId="3776587675" sldId="277"/>
            <ac:picMk id="20" creationId="{82571C12-09EA-90EA-16FB-301B017F57AD}"/>
          </ac:picMkLst>
        </pc:picChg>
        <pc:picChg chg="mod">
          <ac:chgData name="Aqeel Munif" userId="S::amun830@uoa.auckland.ac.nz::4508ab0e-d014-474e-8e33-08e04754fcc6" providerId="AD" clId="Web-{2F3CAF03-89C8-7991-F6D9-F328F59C69B5}" dt="2023-10-07T00:55:01.510" v="589" actId="1076"/>
          <ac:picMkLst>
            <pc:docMk/>
            <pc:sldMk cId="3776587675" sldId="277"/>
            <ac:picMk id="23" creationId="{528DEF6C-8E23-0F65-9333-F527E3BC24EA}"/>
          </ac:picMkLst>
        </pc:picChg>
        <pc:picChg chg="mod">
          <ac:chgData name="Aqeel Munif" userId="S::amun830@uoa.auckland.ac.nz::4508ab0e-d014-474e-8e33-08e04754fcc6" providerId="AD" clId="Web-{2F3CAF03-89C8-7991-F6D9-F328F59C69B5}" dt="2023-10-07T00:55:00.197" v="588" actId="1076"/>
          <ac:picMkLst>
            <pc:docMk/>
            <pc:sldMk cId="3776587675" sldId="277"/>
            <ac:picMk id="24" creationId="{A1B544C1-42C0-2E0A-79E7-30A0B76295E1}"/>
          </ac:picMkLst>
        </pc:picChg>
      </pc:sldChg>
      <pc:sldChg chg="addSp delSp modSp">
        <pc:chgData name="Aqeel Munif" userId="S::amun830@uoa.auckland.ac.nz::4508ab0e-d014-474e-8e33-08e04754fcc6" providerId="AD" clId="Web-{2F3CAF03-89C8-7991-F6D9-F328F59C69B5}" dt="2023-10-07T03:13:06.520" v="761" actId="20577"/>
        <pc:sldMkLst>
          <pc:docMk/>
          <pc:sldMk cId="2332843083" sldId="278"/>
        </pc:sldMkLst>
        <pc:spChg chg="del">
          <ac:chgData name="Aqeel Munif" userId="S::amun830@uoa.auckland.ac.nz::4508ab0e-d014-474e-8e33-08e04754fcc6" providerId="AD" clId="Web-{2F3CAF03-89C8-7991-F6D9-F328F59C69B5}" dt="2023-10-07T03:12:31.613" v="746"/>
          <ac:spMkLst>
            <pc:docMk/>
            <pc:sldMk cId="2332843083" sldId="278"/>
            <ac:spMk id="2" creationId="{1474806D-7852-DB19-F9FB-B9729AFFD270}"/>
          </ac:spMkLst>
        </pc:spChg>
        <pc:spChg chg="mod">
          <ac:chgData name="Aqeel Munif" userId="S::amun830@uoa.auckland.ac.nz::4508ab0e-d014-474e-8e33-08e04754fcc6" providerId="AD" clId="Web-{2F3CAF03-89C8-7991-F6D9-F328F59C69B5}" dt="2023-10-07T00:55:50.011" v="599" actId="20577"/>
          <ac:spMkLst>
            <pc:docMk/>
            <pc:sldMk cId="2332843083" sldId="278"/>
            <ac:spMk id="6" creationId="{3E1CEB70-1216-DA52-7A58-40163AB827B6}"/>
          </ac:spMkLst>
        </pc:spChg>
        <pc:spChg chg="mod">
          <ac:chgData name="Aqeel Munif" userId="S::amun830@uoa.auckland.ac.nz::4508ab0e-d014-474e-8e33-08e04754fcc6" providerId="AD" clId="Web-{2F3CAF03-89C8-7991-F6D9-F328F59C69B5}" dt="2023-10-07T00:55:53.449" v="600" actId="20577"/>
          <ac:spMkLst>
            <pc:docMk/>
            <pc:sldMk cId="2332843083" sldId="278"/>
            <ac:spMk id="8" creationId="{D6F32873-35B0-89ED-7AF2-9791B156C37F}"/>
          </ac:spMkLst>
        </pc:spChg>
        <pc:spChg chg="add del mod">
          <ac:chgData name="Aqeel Munif" userId="S::amun830@uoa.auckland.ac.nz::4508ab0e-d014-474e-8e33-08e04754fcc6" providerId="AD" clId="Web-{2F3CAF03-89C8-7991-F6D9-F328F59C69B5}" dt="2023-10-07T03:12:33.550" v="748"/>
          <ac:spMkLst>
            <pc:docMk/>
            <pc:sldMk cId="2332843083" sldId="278"/>
            <ac:spMk id="10" creationId="{6F5F11DF-10ED-81BA-486A-7810E00711EE}"/>
          </ac:spMkLst>
        </pc:spChg>
        <pc:spChg chg="add mod">
          <ac:chgData name="Aqeel Munif" userId="S::amun830@uoa.auckland.ac.nz::4508ab0e-d014-474e-8e33-08e04754fcc6" providerId="AD" clId="Web-{2F3CAF03-89C8-7991-F6D9-F328F59C69B5}" dt="2023-10-07T03:13:06.520" v="761" actId="20577"/>
          <ac:spMkLst>
            <pc:docMk/>
            <pc:sldMk cId="2332843083" sldId="278"/>
            <ac:spMk id="14" creationId="{9C7FC4F8-A689-803F-D75B-0D3513043391}"/>
          </ac:spMkLst>
        </pc:spChg>
        <pc:spChg chg="del">
          <ac:chgData name="Aqeel Munif" userId="S::amun830@uoa.auckland.ac.nz::4508ab0e-d014-474e-8e33-08e04754fcc6" providerId="AD" clId="Web-{2F3CAF03-89C8-7991-F6D9-F328F59C69B5}" dt="2023-10-07T03:08:50.635" v="726"/>
          <ac:spMkLst>
            <pc:docMk/>
            <pc:sldMk cId="2332843083" sldId="278"/>
            <ac:spMk id="19" creationId="{62504021-58BA-DC42-EA80-A05D6297BE67}"/>
          </ac:spMkLst>
        </pc:spChg>
        <pc:picChg chg="add del mod">
          <ac:chgData name="Aqeel Munif" userId="S::amun830@uoa.auckland.ac.nz::4508ab0e-d014-474e-8e33-08e04754fcc6" providerId="AD" clId="Web-{2F3CAF03-89C8-7991-F6D9-F328F59C69B5}" dt="2023-10-07T03:12:26.519" v="744"/>
          <ac:picMkLst>
            <pc:docMk/>
            <pc:sldMk cId="2332843083" sldId="278"/>
            <ac:picMk id="5" creationId="{D5DD5ADC-D992-FE86-D90B-F87B7699DFCC}"/>
          </ac:picMkLst>
        </pc:picChg>
        <pc:picChg chg="add del mod">
          <ac:chgData name="Aqeel Munif" userId="S::amun830@uoa.auckland.ac.nz::4508ab0e-d014-474e-8e33-08e04754fcc6" providerId="AD" clId="Web-{2F3CAF03-89C8-7991-F6D9-F328F59C69B5}" dt="2023-10-07T03:12:28.222" v="745"/>
          <ac:picMkLst>
            <pc:docMk/>
            <pc:sldMk cId="2332843083" sldId="278"/>
            <ac:picMk id="7" creationId="{6C3B256C-9167-0268-D244-9A1C00B1BA33}"/>
          </ac:picMkLst>
        </pc:picChg>
        <pc:picChg chg="mod">
          <ac:chgData name="Aqeel Munif" userId="S::amun830@uoa.auckland.ac.nz::4508ab0e-d014-474e-8e33-08e04754fcc6" providerId="AD" clId="Web-{2F3CAF03-89C8-7991-F6D9-F328F59C69B5}" dt="2023-10-07T00:55:36.089" v="597" actId="1076"/>
          <ac:picMkLst>
            <pc:docMk/>
            <pc:sldMk cId="2332843083" sldId="278"/>
            <ac:picMk id="12" creationId="{DF2147CC-BCFA-4E45-28BF-E35616DD7AD9}"/>
          </ac:picMkLst>
        </pc:picChg>
      </pc:sldChg>
      <pc:sldChg chg="addSp modSp">
        <pc:chgData name="Aqeel Munif" userId="S::amun830@uoa.auckland.ac.nz::4508ab0e-d014-474e-8e33-08e04754fcc6" providerId="AD" clId="Web-{2F3CAF03-89C8-7991-F6D9-F328F59C69B5}" dt="2023-10-07T00:46:22.573" v="399" actId="1076"/>
        <pc:sldMkLst>
          <pc:docMk/>
          <pc:sldMk cId="1281969189" sldId="283"/>
        </pc:sldMkLst>
        <pc:spChg chg="mod">
          <ac:chgData name="Aqeel Munif" userId="S::amun830@uoa.auckland.ac.nz::4508ab0e-d014-474e-8e33-08e04754fcc6" providerId="AD" clId="Web-{2F3CAF03-89C8-7991-F6D9-F328F59C69B5}" dt="2023-10-07T00:45:31.959" v="395" actId="20577"/>
          <ac:spMkLst>
            <pc:docMk/>
            <pc:sldMk cId="1281969189" sldId="283"/>
            <ac:spMk id="3" creationId="{FB2F1A41-BDB3-5E3F-0817-CF50CD2A99B6}"/>
          </ac:spMkLst>
        </pc:spChg>
        <pc:spChg chg="mod">
          <ac:chgData name="Aqeel Munif" userId="S::amun830@uoa.auckland.ac.nz::4508ab0e-d014-474e-8e33-08e04754fcc6" providerId="AD" clId="Web-{2F3CAF03-89C8-7991-F6D9-F328F59C69B5}" dt="2023-10-07T00:44:47.114" v="391" actId="20577"/>
          <ac:spMkLst>
            <pc:docMk/>
            <pc:sldMk cId="1281969189" sldId="283"/>
            <ac:spMk id="22" creationId="{5C6B1878-2096-9880-8F0C-267C0A768687}"/>
          </ac:spMkLst>
        </pc:spChg>
        <pc:picChg chg="add mod">
          <ac:chgData name="Aqeel Munif" userId="S::amun830@uoa.auckland.ac.nz::4508ab0e-d014-474e-8e33-08e04754fcc6" providerId="AD" clId="Web-{2F3CAF03-89C8-7991-F6D9-F328F59C69B5}" dt="2023-10-07T00:46:22.573" v="399" actId="1076"/>
          <ac:picMkLst>
            <pc:docMk/>
            <pc:sldMk cId="1281969189" sldId="283"/>
            <ac:picMk id="5" creationId="{81ADCD83-BA96-D49B-89E4-6F81146849C9}"/>
          </ac:picMkLst>
        </pc:picChg>
      </pc:sldChg>
      <pc:sldChg chg="addSp delSp modSp add replId modNotes">
        <pc:chgData name="Aqeel Munif" userId="S::amun830@uoa.auckland.ac.nz::4508ab0e-d014-474e-8e33-08e04754fcc6" providerId="AD" clId="Web-{2F3CAF03-89C8-7991-F6D9-F328F59C69B5}" dt="2023-10-07T05:19:16.485" v="2266"/>
        <pc:sldMkLst>
          <pc:docMk/>
          <pc:sldMk cId="2397411188" sldId="292"/>
        </pc:sldMkLst>
        <pc:spChg chg="mod">
          <ac:chgData name="Aqeel Munif" userId="S::amun830@uoa.auckland.ac.nz::4508ab0e-d014-474e-8e33-08e04754fcc6" providerId="AD" clId="Web-{2F3CAF03-89C8-7991-F6D9-F328F59C69B5}" dt="2023-10-07T00:35:22.947" v="27" actId="20577"/>
          <ac:spMkLst>
            <pc:docMk/>
            <pc:sldMk cId="2397411188" sldId="292"/>
            <ac:spMk id="2" creationId="{1E7BCB25-06C2-0153-2841-83811838C04F}"/>
          </ac:spMkLst>
        </pc:spChg>
        <pc:spChg chg="add del mod">
          <ac:chgData name="Aqeel Munif" userId="S::amun830@uoa.auckland.ac.nz::4508ab0e-d014-474e-8e33-08e04754fcc6" providerId="AD" clId="Web-{2F3CAF03-89C8-7991-F6D9-F328F59C69B5}" dt="2023-10-07T00:51:25.332" v="493"/>
          <ac:spMkLst>
            <pc:docMk/>
            <pc:sldMk cId="2397411188" sldId="292"/>
            <ac:spMk id="7" creationId="{AEF1C944-8FC1-061B-5647-B4278EF7FDC0}"/>
          </ac:spMkLst>
        </pc:spChg>
        <pc:spChg chg="del mod">
          <ac:chgData name="Aqeel Munif" userId="S::amun830@uoa.auckland.ac.nz::4508ab0e-d014-474e-8e33-08e04754fcc6" providerId="AD" clId="Web-{2F3CAF03-89C8-7991-F6D9-F328F59C69B5}" dt="2023-10-07T00:46:38.667" v="400"/>
          <ac:spMkLst>
            <pc:docMk/>
            <pc:sldMk cId="2397411188" sldId="292"/>
            <ac:spMk id="13" creationId="{236E97AF-03F3-DD8D-3BAA-76C557AA001E}"/>
          </ac:spMkLst>
        </pc:spChg>
        <pc:graphicFrameChg chg="mod modGraphic">
          <ac:chgData name="Aqeel Munif" userId="S::amun830@uoa.auckland.ac.nz::4508ab0e-d014-474e-8e33-08e04754fcc6" providerId="AD" clId="Web-{2F3CAF03-89C8-7991-F6D9-F328F59C69B5}" dt="2023-10-07T04:59:43.711" v="1977"/>
          <ac:graphicFrameMkLst>
            <pc:docMk/>
            <pc:sldMk cId="2397411188" sldId="292"/>
            <ac:graphicFrameMk id="6" creationId="{21D97F83-5F62-95A1-B9F3-26A3BAB21CED}"/>
          </ac:graphicFrameMkLst>
        </pc:graphicFrameChg>
        <pc:picChg chg="add mod ord">
          <ac:chgData name="Aqeel Munif" userId="S::amun830@uoa.auckland.ac.nz::4508ab0e-d014-474e-8e33-08e04754fcc6" providerId="AD" clId="Web-{2F3CAF03-89C8-7991-F6D9-F328F59C69B5}" dt="2023-10-07T00:51:31.426" v="494" actId="1076"/>
          <ac:picMkLst>
            <pc:docMk/>
            <pc:sldMk cId="2397411188" sldId="292"/>
            <ac:picMk id="8" creationId="{5D7B353B-FBAB-7E6D-4773-539395030170}"/>
          </ac:picMkLst>
        </pc:picChg>
        <pc:picChg chg="del mod">
          <ac:chgData name="Aqeel Munif" userId="S::amun830@uoa.auckland.ac.nz::4508ab0e-d014-474e-8e33-08e04754fcc6" providerId="AD" clId="Web-{2F3CAF03-89C8-7991-F6D9-F328F59C69B5}" dt="2023-10-07T00:51:14.722" v="492"/>
          <ac:picMkLst>
            <pc:docMk/>
            <pc:sldMk cId="2397411188" sldId="292"/>
            <ac:picMk id="11" creationId="{56AE52F5-8E8A-72F7-5C18-775E47C95C5E}"/>
          </ac:picMkLst>
        </pc:picChg>
      </pc:sldChg>
      <pc:sldChg chg="modSp add del replId">
        <pc:chgData name="Aqeel Munif" userId="S::amun830@uoa.auckland.ac.nz::4508ab0e-d014-474e-8e33-08e04754fcc6" providerId="AD" clId="Web-{2F3CAF03-89C8-7991-F6D9-F328F59C69B5}" dt="2023-10-07T03:17:56.984" v="770"/>
        <pc:sldMkLst>
          <pc:docMk/>
          <pc:sldMk cId="3858855363" sldId="293"/>
        </pc:sldMkLst>
        <pc:spChg chg="mod">
          <ac:chgData name="Aqeel Munif" userId="S::amun830@uoa.auckland.ac.nz::4508ab0e-d014-474e-8e33-08e04754fcc6" providerId="AD" clId="Web-{2F3CAF03-89C8-7991-F6D9-F328F59C69B5}" dt="2023-10-07T03:17:53.515" v="769" actId="20577"/>
          <ac:spMkLst>
            <pc:docMk/>
            <pc:sldMk cId="3858855363" sldId="293"/>
            <ac:spMk id="14" creationId="{9C7FC4F8-A689-803F-D75B-0D3513043391}"/>
          </ac:spMkLst>
        </pc:spChg>
      </pc:sldChg>
      <pc:sldChg chg="addSp delSp modSp add replId modNotes">
        <pc:chgData name="Aqeel Munif" userId="S::amun830@uoa.auckland.ac.nz::4508ab0e-d014-474e-8e33-08e04754fcc6" providerId="AD" clId="Web-{2F3CAF03-89C8-7991-F6D9-F328F59C69B5}" dt="2023-10-07T07:02:33.157" v="3172"/>
        <pc:sldMkLst>
          <pc:docMk/>
          <pc:sldMk cId="3962858150" sldId="293"/>
        </pc:sldMkLst>
        <pc:spChg chg="mod">
          <ac:chgData name="Aqeel Munif" userId="S::amun830@uoa.auckland.ac.nz::4508ab0e-d014-474e-8e33-08e04754fcc6" providerId="AD" clId="Web-{2F3CAF03-89C8-7991-F6D9-F328F59C69B5}" dt="2023-10-07T04:23:13.179" v="1838" actId="20577"/>
          <ac:spMkLst>
            <pc:docMk/>
            <pc:sldMk cId="3962858150" sldId="293"/>
            <ac:spMk id="2" creationId="{1E7BCB25-06C2-0153-2841-83811838C04F}"/>
          </ac:spMkLst>
        </pc:spChg>
        <pc:spChg chg="add mod">
          <ac:chgData name="Aqeel Munif" userId="S::amun830@uoa.auckland.ac.nz::4508ab0e-d014-474e-8e33-08e04754fcc6" providerId="AD" clId="Web-{2F3CAF03-89C8-7991-F6D9-F328F59C69B5}" dt="2023-10-07T04:19:04.236" v="1768" actId="1076"/>
          <ac:spMkLst>
            <pc:docMk/>
            <pc:sldMk cId="3962858150" sldId="293"/>
            <ac:spMk id="5" creationId="{7768E430-77D5-DF67-F265-C5B9082315E3}"/>
          </ac:spMkLst>
        </pc:spChg>
        <pc:spChg chg="add mod">
          <ac:chgData name="Aqeel Munif" userId="S::amun830@uoa.auckland.ac.nz::4508ab0e-d014-474e-8e33-08e04754fcc6" providerId="AD" clId="Web-{2F3CAF03-89C8-7991-F6D9-F328F59C69B5}" dt="2023-10-07T04:19:04.252" v="1769" actId="1076"/>
          <ac:spMkLst>
            <pc:docMk/>
            <pc:sldMk cId="3962858150" sldId="293"/>
            <ac:spMk id="6" creationId="{E528DF08-B0C3-1AA2-72C0-D54E37A5AEC4}"/>
          </ac:spMkLst>
        </pc:spChg>
        <pc:spChg chg="add mod">
          <ac:chgData name="Aqeel Munif" userId="S::amun830@uoa.auckland.ac.nz::4508ab0e-d014-474e-8e33-08e04754fcc6" providerId="AD" clId="Web-{2F3CAF03-89C8-7991-F6D9-F328F59C69B5}" dt="2023-10-07T04:19:04.267" v="1770" actId="1076"/>
          <ac:spMkLst>
            <pc:docMk/>
            <pc:sldMk cId="3962858150" sldId="293"/>
            <ac:spMk id="7" creationId="{740CCF87-39BB-8630-D968-415952E47030}"/>
          </ac:spMkLst>
        </pc:spChg>
        <pc:spChg chg="add del mod">
          <ac:chgData name="Aqeel Munif" userId="S::amun830@uoa.auckland.ac.nz::4508ab0e-d014-474e-8e33-08e04754fcc6" providerId="AD" clId="Web-{2F3CAF03-89C8-7991-F6D9-F328F59C69B5}" dt="2023-10-07T03:19:19.972" v="803"/>
          <ac:spMkLst>
            <pc:docMk/>
            <pc:sldMk cId="3962858150" sldId="293"/>
            <ac:spMk id="7" creationId="{C6028261-95C0-BDF3-1BAF-02C9FD3016C2}"/>
          </ac:spMkLst>
        </pc:spChg>
        <pc:spChg chg="add del mod">
          <ac:chgData name="Aqeel Munif" userId="S::amun830@uoa.auckland.ac.nz::4508ab0e-d014-474e-8e33-08e04754fcc6" providerId="AD" clId="Web-{2F3CAF03-89C8-7991-F6D9-F328F59C69B5}" dt="2023-10-07T04:15:38.279" v="1654"/>
          <ac:spMkLst>
            <pc:docMk/>
            <pc:sldMk cId="3962858150" sldId="293"/>
            <ac:spMk id="8" creationId="{3C80B16E-EA5E-E176-A192-5B5F125A7516}"/>
          </ac:spMkLst>
        </pc:spChg>
        <pc:spChg chg="add mod">
          <ac:chgData name="Aqeel Munif" userId="S::amun830@uoa.auckland.ac.nz::4508ab0e-d014-474e-8e33-08e04754fcc6" providerId="AD" clId="Web-{2F3CAF03-89C8-7991-F6D9-F328F59C69B5}" dt="2023-10-07T04:19:04.283" v="1771" actId="1076"/>
          <ac:spMkLst>
            <pc:docMk/>
            <pc:sldMk cId="3962858150" sldId="293"/>
            <ac:spMk id="9" creationId="{9DF2FF50-2E50-CA51-BEAC-55D1F537BDE4}"/>
          </ac:spMkLst>
        </pc:spChg>
        <pc:spChg chg="add mod">
          <ac:chgData name="Aqeel Munif" userId="S::amun830@uoa.auckland.ac.nz::4508ab0e-d014-474e-8e33-08e04754fcc6" providerId="AD" clId="Web-{2F3CAF03-89C8-7991-F6D9-F328F59C69B5}" dt="2023-10-07T04:19:04.314" v="1773" actId="1076"/>
          <ac:spMkLst>
            <pc:docMk/>
            <pc:sldMk cId="3962858150" sldId="293"/>
            <ac:spMk id="11" creationId="{58105193-EBFE-B9AA-B6EA-A3084C2CE483}"/>
          </ac:spMkLst>
        </pc:spChg>
        <pc:spChg chg="del">
          <ac:chgData name="Aqeel Munif" userId="S::amun830@uoa.auckland.ac.nz::4508ab0e-d014-474e-8e33-08e04754fcc6" providerId="AD" clId="Web-{2F3CAF03-89C8-7991-F6D9-F328F59C69B5}" dt="2023-10-07T03:18:16.860" v="777"/>
          <ac:spMkLst>
            <pc:docMk/>
            <pc:sldMk cId="3962858150" sldId="293"/>
            <ac:spMk id="11" creationId="{7DCF37D5-2203-A03B-AE26-8135861DFCEF}"/>
          </ac:spMkLst>
        </pc:spChg>
        <pc:spChg chg="del">
          <ac:chgData name="Aqeel Munif" userId="S::amun830@uoa.auckland.ac.nz::4508ab0e-d014-474e-8e33-08e04754fcc6" providerId="AD" clId="Web-{2F3CAF03-89C8-7991-F6D9-F328F59C69B5}" dt="2023-10-07T03:18:16.860" v="776"/>
          <ac:spMkLst>
            <pc:docMk/>
            <pc:sldMk cId="3962858150" sldId="293"/>
            <ac:spMk id="12" creationId="{F32CA37E-F63F-53CB-AFF5-70A88E06E778}"/>
          </ac:spMkLst>
        </pc:spChg>
        <pc:spChg chg="add del">
          <ac:chgData name="Aqeel Munif" userId="S::amun830@uoa.auckland.ac.nz::4508ab0e-d014-474e-8e33-08e04754fcc6" providerId="AD" clId="Web-{2F3CAF03-89C8-7991-F6D9-F328F59C69B5}" dt="2023-10-07T04:16:11.842" v="1661"/>
          <ac:spMkLst>
            <pc:docMk/>
            <pc:sldMk cId="3962858150" sldId="293"/>
            <ac:spMk id="12" creationId="{FFBE3F2B-88B8-8B19-8F66-BFBA7653B840}"/>
          </ac:spMkLst>
        </pc:spChg>
        <pc:spChg chg="del">
          <ac:chgData name="Aqeel Munif" userId="S::amun830@uoa.auckland.ac.nz::4508ab0e-d014-474e-8e33-08e04754fcc6" providerId="AD" clId="Web-{2F3CAF03-89C8-7991-F6D9-F328F59C69B5}" dt="2023-10-07T03:18:16.860" v="775"/>
          <ac:spMkLst>
            <pc:docMk/>
            <pc:sldMk cId="3962858150" sldId="293"/>
            <ac:spMk id="13" creationId="{2901E0B5-D2B8-C189-BCDF-0CE17E9821FF}"/>
          </ac:spMkLst>
        </pc:spChg>
        <pc:spChg chg="add mod">
          <ac:chgData name="Aqeel Munif" userId="S::amun830@uoa.auckland.ac.nz::4508ab0e-d014-474e-8e33-08e04754fcc6" providerId="AD" clId="Web-{2F3CAF03-89C8-7991-F6D9-F328F59C69B5}" dt="2023-10-07T04:19:04.299" v="1772" actId="1076"/>
          <ac:spMkLst>
            <pc:docMk/>
            <pc:sldMk cId="3962858150" sldId="293"/>
            <ac:spMk id="13" creationId="{6FF6FBB8-C5D7-5955-4EFF-5A8535179FFD}"/>
          </ac:spMkLst>
        </pc:spChg>
        <pc:spChg chg="add mod">
          <ac:chgData name="Aqeel Munif" userId="S::amun830@uoa.auckland.ac.nz::4508ab0e-d014-474e-8e33-08e04754fcc6" providerId="AD" clId="Web-{2F3CAF03-89C8-7991-F6D9-F328F59C69B5}" dt="2023-10-07T04:22:04.083" v="1813" actId="1076"/>
          <ac:spMkLst>
            <pc:docMk/>
            <pc:sldMk cId="3962858150" sldId="293"/>
            <ac:spMk id="20" creationId="{AD0FF843-EDBB-5280-5778-B3F420A985B0}"/>
          </ac:spMkLst>
        </pc:spChg>
        <pc:spChg chg="add mod">
          <ac:chgData name="Aqeel Munif" userId="S::amun830@uoa.auckland.ac.nz::4508ab0e-d014-474e-8e33-08e04754fcc6" providerId="AD" clId="Web-{2F3CAF03-89C8-7991-F6D9-F328F59C69B5}" dt="2023-10-07T04:22:13.146" v="1816" actId="20577"/>
          <ac:spMkLst>
            <pc:docMk/>
            <pc:sldMk cId="3962858150" sldId="293"/>
            <ac:spMk id="21" creationId="{8A119A3D-5BC2-7870-0C38-A44816F222B8}"/>
          </ac:spMkLst>
        </pc:spChg>
        <pc:spChg chg="add mod">
          <ac:chgData name="Aqeel Munif" userId="S::amun830@uoa.auckland.ac.nz::4508ab0e-d014-474e-8e33-08e04754fcc6" providerId="AD" clId="Web-{2F3CAF03-89C8-7991-F6D9-F328F59C69B5}" dt="2023-10-07T04:22:22.021" v="1820" actId="20577"/>
          <ac:spMkLst>
            <pc:docMk/>
            <pc:sldMk cId="3962858150" sldId="293"/>
            <ac:spMk id="22" creationId="{32BBDA4C-4936-C824-6D60-BB42FA40E160}"/>
          </ac:spMkLst>
        </pc:spChg>
        <pc:spChg chg="add mod">
          <ac:chgData name="Aqeel Munif" userId="S::amun830@uoa.auckland.ac.nz::4508ab0e-d014-474e-8e33-08e04754fcc6" providerId="AD" clId="Web-{2F3CAF03-89C8-7991-F6D9-F328F59C69B5}" dt="2023-10-07T04:22:41.662" v="1826" actId="1076"/>
          <ac:spMkLst>
            <pc:docMk/>
            <pc:sldMk cId="3962858150" sldId="293"/>
            <ac:spMk id="23" creationId="{F011A299-63E6-8364-49C9-CF96CA60DB5E}"/>
          </ac:spMkLst>
        </pc:spChg>
        <pc:spChg chg="add del mod">
          <ac:chgData name="Aqeel Munif" userId="S::amun830@uoa.auckland.ac.nz::4508ab0e-d014-474e-8e33-08e04754fcc6" providerId="AD" clId="Web-{2F3CAF03-89C8-7991-F6D9-F328F59C69B5}" dt="2023-10-07T04:22:56.725" v="1832"/>
          <ac:spMkLst>
            <pc:docMk/>
            <pc:sldMk cId="3962858150" sldId="293"/>
            <ac:spMk id="24" creationId="{B701F311-1E5A-FF35-410C-033AE2A95D5C}"/>
          </ac:spMkLst>
        </pc:spChg>
        <pc:grpChg chg="add mod">
          <ac:chgData name="Aqeel Munif" userId="S::amun830@uoa.auckland.ac.nz::4508ab0e-d014-474e-8e33-08e04754fcc6" providerId="AD" clId="Web-{2F3CAF03-89C8-7991-F6D9-F328F59C69B5}" dt="2023-10-07T04:19:45.190" v="1780" actId="1076"/>
          <ac:grpSpMkLst>
            <pc:docMk/>
            <pc:sldMk cId="3962858150" sldId="293"/>
            <ac:grpSpMk id="14" creationId="{1289BD8C-2FE3-1B60-0272-BF6780C9B8F0}"/>
          </ac:grpSpMkLst>
        </pc:grpChg>
        <pc:graphicFrameChg chg="del">
          <ac:chgData name="Aqeel Munif" userId="S::amun830@uoa.auckland.ac.nz::4508ab0e-d014-474e-8e33-08e04754fcc6" providerId="AD" clId="Web-{2F3CAF03-89C8-7991-F6D9-F328F59C69B5}" dt="2023-10-07T03:18:16.876" v="781"/>
          <ac:graphicFrameMkLst>
            <pc:docMk/>
            <pc:sldMk cId="3962858150" sldId="293"/>
            <ac:graphicFrameMk id="6" creationId="{A3BF87FB-F0CE-68A7-7C82-F465828F08E0}"/>
          </ac:graphicFrameMkLst>
        </pc:graphicFrameChg>
        <pc:graphicFrameChg chg="add mod modGraphic">
          <ac:chgData name="Aqeel Munif" userId="S::amun830@uoa.auckland.ac.nz::4508ab0e-d014-474e-8e33-08e04754fcc6" providerId="AD" clId="Web-{2F3CAF03-89C8-7991-F6D9-F328F59C69B5}" dt="2023-10-07T07:02:33.157" v="3172"/>
          <ac:graphicFrameMkLst>
            <pc:docMk/>
            <pc:sldMk cId="3962858150" sldId="293"/>
            <ac:graphicFrameMk id="10" creationId="{CBFD33D5-F5AD-44A4-F395-82E3E5424822}"/>
          </ac:graphicFrameMkLst>
        </pc:graphicFrameChg>
        <pc:picChg chg="del">
          <ac:chgData name="Aqeel Munif" userId="S::amun830@uoa.auckland.ac.nz::4508ab0e-d014-474e-8e33-08e04754fcc6" providerId="AD" clId="Web-{2F3CAF03-89C8-7991-F6D9-F328F59C69B5}" dt="2023-10-07T03:18:16.860" v="779"/>
          <ac:picMkLst>
            <pc:docMk/>
            <pc:sldMk cId="3962858150" sldId="293"/>
            <ac:picMk id="8" creationId="{00B66190-66B9-D254-21D5-AD781E4505DB}"/>
          </ac:picMkLst>
        </pc:picChg>
        <pc:picChg chg="del">
          <ac:chgData name="Aqeel Munif" userId="S::amun830@uoa.auckland.ac.nz::4508ab0e-d014-474e-8e33-08e04754fcc6" providerId="AD" clId="Web-{2F3CAF03-89C8-7991-F6D9-F328F59C69B5}" dt="2023-10-07T03:18:16.860" v="780"/>
          <ac:picMkLst>
            <pc:docMk/>
            <pc:sldMk cId="3962858150" sldId="293"/>
            <ac:picMk id="1026" creationId="{10395A2B-1EF3-45EE-86A3-0D63D19FB7CA}"/>
          </ac:picMkLst>
        </pc:picChg>
        <pc:picChg chg="del">
          <ac:chgData name="Aqeel Munif" userId="S::amun830@uoa.auckland.ac.nz::4508ab0e-d014-474e-8e33-08e04754fcc6" providerId="AD" clId="Web-{2F3CAF03-89C8-7991-F6D9-F328F59C69B5}" dt="2023-10-07T03:18:16.860" v="778"/>
          <ac:picMkLst>
            <pc:docMk/>
            <pc:sldMk cId="3962858150" sldId="293"/>
            <ac:picMk id="1028" creationId="{45027D84-BC27-F47E-A3AB-8796A76228DB}"/>
          </ac:picMkLst>
        </pc:picChg>
        <pc:cxnChg chg="add mod">
          <ac:chgData name="Aqeel Munif" userId="S::amun830@uoa.auckland.ac.nz::4508ab0e-d014-474e-8e33-08e04754fcc6" providerId="AD" clId="Web-{2F3CAF03-89C8-7991-F6D9-F328F59C69B5}" dt="2023-10-07T04:19:56.612" v="1783"/>
          <ac:cxnSpMkLst>
            <pc:docMk/>
            <pc:sldMk cId="3962858150" sldId="293"/>
            <ac:cxnSpMk id="15" creationId="{75AC53D8-8C8D-B72A-359C-7702D0AF2744}"/>
          </ac:cxnSpMkLst>
        </pc:cxnChg>
        <pc:cxnChg chg="add mod">
          <ac:chgData name="Aqeel Munif" userId="S::amun830@uoa.auckland.ac.nz::4508ab0e-d014-474e-8e33-08e04754fcc6" providerId="AD" clId="Web-{2F3CAF03-89C8-7991-F6D9-F328F59C69B5}" dt="2023-10-07T04:20:30.488" v="1794" actId="1076"/>
          <ac:cxnSpMkLst>
            <pc:docMk/>
            <pc:sldMk cId="3962858150" sldId="293"/>
            <ac:cxnSpMk id="16" creationId="{FE10336A-7EA0-A67E-FAD8-E5411F375042}"/>
          </ac:cxnSpMkLst>
        </pc:cxnChg>
        <pc:cxnChg chg="add mod">
          <ac:chgData name="Aqeel Munif" userId="S::amun830@uoa.auckland.ac.nz::4508ab0e-d014-474e-8e33-08e04754fcc6" providerId="AD" clId="Web-{2F3CAF03-89C8-7991-F6D9-F328F59C69B5}" dt="2023-10-07T04:20:33.785" v="1795" actId="1076"/>
          <ac:cxnSpMkLst>
            <pc:docMk/>
            <pc:sldMk cId="3962858150" sldId="293"/>
            <ac:cxnSpMk id="17" creationId="{09136D26-396B-C887-2E7B-0104ECBE5C01}"/>
          </ac:cxnSpMkLst>
        </pc:cxnChg>
        <pc:cxnChg chg="add mod">
          <ac:chgData name="Aqeel Munif" userId="S::amun830@uoa.auckland.ac.nz::4508ab0e-d014-474e-8e33-08e04754fcc6" providerId="AD" clId="Web-{2F3CAF03-89C8-7991-F6D9-F328F59C69B5}" dt="2023-10-07T04:20:41.738" v="1798" actId="14100"/>
          <ac:cxnSpMkLst>
            <pc:docMk/>
            <pc:sldMk cId="3962858150" sldId="293"/>
            <ac:cxnSpMk id="18" creationId="{AD67BB1E-8C0B-6A61-6372-CCA7B31C0960}"/>
          </ac:cxnSpMkLst>
        </pc:cxnChg>
        <pc:cxnChg chg="add mod">
          <ac:chgData name="Aqeel Munif" userId="S::amun830@uoa.auckland.ac.nz::4508ab0e-d014-474e-8e33-08e04754fcc6" providerId="AD" clId="Web-{2F3CAF03-89C8-7991-F6D9-F328F59C69B5}" dt="2023-10-07T04:21:27.020" v="1807" actId="14100"/>
          <ac:cxnSpMkLst>
            <pc:docMk/>
            <pc:sldMk cId="3962858150" sldId="293"/>
            <ac:cxnSpMk id="19" creationId="{AB43E3DE-0F2F-19E8-47D1-2B200BFABB65}"/>
          </ac:cxnSpMkLst>
        </pc:cxnChg>
      </pc:sldChg>
      <pc:sldChg chg="delSp modSp add replId modNotes">
        <pc:chgData name="Aqeel Munif" userId="S::amun830@uoa.auckland.ac.nz::4508ab0e-d014-474e-8e33-08e04754fcc6" providerId="AD" clId="Web-{2F3CAF03-89C8-7991-F6D9-F328F59C69B5}" dt="2023-10-07T05:30:40.048" v="2722" actId="20577"/>
        <pc:sldMkLst>
          <pc:docMk/>
          <pc:sldMk cId="2260530440" sldId="294"/>
        </pc:sldMkLst>
        <pc:spChg chg="mod">
          <ac:chgData name="Aqeel Munif" userId="S::amun830@uoa.auckland.ac.nz::4508ab0e-d014-474e-8e33-08e04754fcc6" providerId="AD" clId="Web-{2F3CAF03-89C8-7991-F6D9-F328F59C69B5}" dt="2023-10-07T05:23:01.054" v="2437" actId="20577"/>
          <ac:spMkLst>
            <pc:docMk/>
            <pc:sldMk cId="2260530440" sldId="294"/>
            <ac:spMk id="2" creationId="{1E7BCB25-06C2-0153-2841-83811838C04F}"/>
          </ac:spMkLst>
        </pc:spChg>
        <pc:spChg chg="mod">
          <ac:chgData name="Aqeel Munif" userId="S::amun830@uoa.auckland.ac.nz::4508ab0e-d014-474e-8e33-08e04754fcc6" providerId="AD" clId="Web-{2F3CAF03-89C8-7991-F6D9-F328F59C69B5}" dt="2023-10-07T05:30:40.048" v="2722" actId="20577"/>
          <ac:spMkLst>
            <pc:docMk/>
            <pc:sldMk cId="2260530440" sldId="294"/>
            <ac:spMk id="8" creationId="{F7F1C9BE-5B6E-3715-410B-CD55A6498BE1}"/>
          </ac:spMkLst>
        </pc:spChg>
        <pc:spChg chg="del">
          <ac:chgData name="Aqeel Munif" userId="S::amun830@uoa.auckland.ac.nz::4508ab0e-d014-474e-8e33-08e04754fcc6" providerId="AD" clId="Web-{2F3CAF03-89C8-7991-F6D9-F328F59C69B5}" dt="2023-10-07T05:23:05.976" v="2439"/>
          <ac:spMkLst>
            <pc:docMk/>
            <pc:sldMk cId="2260530440" sldId="294"/>
            <ac:spMk id="15" creationId="{AECDAB8D-D1CE-493C-1000-FC81386DE63F}"/>
          </ac:spMkLst>
        </pc:spChg>
        <pc:spChg chg="del">
          <ac:chgData name="Aqeel Munif" userId="S::amun830@uoa.auckland.ac.nz::4508ab0e-d014-474e-8e33-08e04754fcc6" providerId="AD" clId="Web-{2F3CAF03-89C8-7991-F6D9-F328F59C69B5}" dt="2023-10-07T05:23:05.976" v="2438"/>
          <ac:spMkLst>
            <pc:docMk/>
            <pc:sldMk cId="2260530440" sldId="294"/>
            <ac:spMk id="16" creationId="{74E4F001-EEAE-22AE-114D-457F9EB37AAF}"/>
          </ac:spMkLst>
        </pc:spChg>
        <pc:picChg chg="del">
          <ac:chgData name="Aqeel Munif" userId="S::amun830@uoa.auckland.ac.nz::4508ab0e-d014-474e-8e33-08e04754fcc6" providerId="AD" clId="Web-{2F3CAF03-89C8-7991-F6D9-F328F59C69B5}" dt="2023-10-07T05:23:08.164" v="2443"/>
          <ac:picMkLst>
            <pc:docMk/>
            <pc:sldMk cId="2260530440" sldId="294"/>
            <ac:picMk id="10" creationId="{8758494B-9A12-D890-6A24-2B2A304CB8B0}"/>
          </ac:picMkLst>
        </pc:picChg>
        <pc:picChg chg="del">
          <ac:chgData name="Aqeel Munif" userId="S::amun830@uoa.auckland.ac.nz::4508ab0e-d014-474e-8e33-08e04754fcc6" providerId="AD" clId="Web-{2F3CAF03-89C8-7991-F6D9-F328F59C69B5}" dt="2023-10-07T05:23:05.976" v="2442"/>
          <ac:picMkLst>
            <pc:docMk/>
            <pc:sldMk cId="2260530440" sldId="294"/>
            <ac:picMk id="12" creationId="{A6E52771-897B-B6D1-AC40-EF438E247C5B}"/>
          </ac:picMkLst>
        </pc:picChg>
        <pc:picChg chg="del">
          <ac:chgData name="Aqeel Munif" userId="S::amun830@uoa.auckland.ac.nz::4508ab0e-d014-474e-8e33-08e04754fcc6" providerId="AD" clId="Web-{2F3CAF03-89C8-7991-F6D9-F328F59C69B5}" dt="2023-10-07T05:23:05.976" v="2441"/>
          <ac:picMkLst>
            <pc:docMk/>
            <pc:sldMk cId="2260530440" sldId="294"/>
            <ac:picMk id="13" creationId="{3DEBF3B7-9A90-E08E-EF04-B35108029565}"/>
          </ac:picMkLst>
        </pc:picChg>
        <pc:picChg chg="del">
          <ac:chgData name="Aqeel Munif" userId="S::amun830@uoa.auckland.ac.nz::4508ab0e-d014-474e-8e33-08e04754fcc6" providerId="AD" clId="Web-{2F3CAF03-89C8-7991-F6D9-F328F59C69B5}" dt="2023-10-07T05:23:05.976" v="2440"/>
          <ac:picMkLst>
            <pc:docMk/>
            <pc:sldMk cId="2260530440" sldId="294"/>
            <ac:picMk id="14" creationId="{A0CE0368-A0ED-96E3-02EB-146846769F77}"/>
          </ac:picMkLst>
        </pc:picChg>
      </pc:sldChg>
    </pc:docChg>
  </pc:docChgLst>
  <pc:docChgLst>
    <pc:chgData name="Sebastian Manning" userId="S::sman559@uoa.auckland.ac.nz::fd912129-243e-4b8f-8aeb-84cf9caa02de" providerId="AD" clId="Web-{C307931A-1892-2B94-E78B-0300C48F4F1C}"/>
    <pc:docChg chg="modSld sldOrd">
      <pc:chgData name="Sebastian Manning" userId="S::sman559@uoa.auckland.ac.nz::fd912129-243e-4b8f-8aeb-84cf9caa02de" providerId="AD" clId="Web-{C307931A-1892-2B94-E78B-0300C48F4F1C}" dt="2023-10-07T06:58:08.901" v="122" actId="20577"/>
      <pc:docMkLst>
        <pc:docMk/>
      </pc:docMkLst>
      <pc:sldChg chg="ord">
        <pc:chgData name="Sebastian Manning" userId="S::sman559@uoa.auckland.ac.nz::fd912129-243e-4b8f-8aeb-84cf9caa02de" providerId="AD" clId="Web-{C307931A-1892-2B94-E78B-0300C48F4F1C}" dt="2023-10-07T06:41:23.580" v="8"/>
        <pc:sldMkLst>
          <pc:docMk/>
          <pc:sldMk cId="690659151" sldId="263"/>
        </pc:sldMkLst>
      </pc:sldChg>
      <pc:sldChg chg="modSp ord">
        <pc:chgData name="Sebastian Manning" userId="S::sman559@uoa.auckland.ac.nz::fd912129-243e-4b8f-8aeb-84cf9caa02de" providerId="AD" clId="Web-{C307931A-1892-2B94-E78B-0300C48F4F1C}" dt="2023-10-07T06:39:15.715" v="4"/>
        <pc:sldMkLst>
          <pc:docMk/>
          <pc:sldMk cId="2302813270" sldId="284"/>
        </pc:sldMkLst>
        <pc:spChg chg="mod">
          <ac:chgData name="Sebastian Manning" userId="S::sman559@uoa.auckland.ac.nz::fd912129-243e-4b8f-8aeb-84cf9caa02de" providerId="AD" clId="Web-{C307931A-1892-2B94-E78B-0300C48F4F1C}" dt="2023-10-07T06:39:09.527" v="3" actId="20577"/>
          <ac:spMkLst>
            <pc:docMk/>
            <pc:sldMk cId="2302813270" sldId="284"/>
            <ac:spMk id="2" creationId="{1E7BCB25-06C2-0153-2841-83811838C04F}"/>
          </ac:spMkLst>
        </pc:spChg>
      </pc:sldChg>
      <pc:sldChg chg="addSp modSp modNotes">
        <pc:chgData name="Sebastian Manning" userId="S::sman559@uoa.auckland.ac.nz::fd912129-243e-4b8f-8aeb-84cf9caa02de" providerId="AD" clId="Web-{C307931A-1892-2B94-E78B-0300C48F4F1C}" dt="2023-10-07T06:58:08.901" v="122" actId="20577"/>
        <pc:sldMkLst>
          <pc:docMk/>
          <pc:sldMk cId="1202756776" sldId="285"/>
        </pc:sldMkLst>
        <pc:spChg chg="mod">
          <ac:chgData name="Sebastian Manning" userId="S::sman559@uoa.auckland.ac.nz::fd912129-243e-4b8f-8aeb-84cf9caa02de" providerId="AD" clId="Web-{C307931A-1892-2B94-E78B-0300C48F4F1C}" dt="2023-10-07T06:38:56.808" v="0" actId="20577"/>
          <ac:spMkLst>
            <pc:docMk/>
            <pc:sldMk cId="1202756776" sldId="285"/>
            <ac:spMk id="2" creationId="{1E7BCB25-06C2-0153-2841-83811838C04F}"/>
          </ac:spMkLst>
        </pc:spChg>
        <pc:spChg chg="add mod">
          <ac:chgData name="Sebastian Manning" userId="S::sman559@uoa.auckland.ac.nz::fd912129-243e-4b8f-8aeb-84cf9caa02de" providerId="AD" clId="Web-{C307931A-1892-2B94-E78B-0300C48F4F1C}" dt="2023-10-07T06:58:08.901" v="122" actId="20577"/>
          <ac:spMkLst>
            <pc:docMk/>
            <pc:sldMk cId="1202756776" sldId="285"/>
            <ac:spMk id="5" creationId="{A3A2BE4C-203A-2A32-31A7-A6C3EC0F2FE4}"/>
          </ac:spMkLst>
        </pc:spChg>
        <pc:picChg chg="mod">
          <ac:chgData name="Sebastian Manning" userId="S::sman559@uoa.auckland.ac.nz::fd912129-243e-4b8f-8aeb-84cf9caa02de" providerId="AD" clId="Web-{C307931A-1892-2B94-E78B-0300C48F4F1C}" dt="2023-10-07T06:57:38.807" v="87" actId="1076"/>
          <ac:picMkLst>
            <pc:docMk/>
            <pc:sldMk cId="1202756776" sldId="285"/>
            <ac:picMk id="11" creationId="{9EBCD34A-0D31-F725-9F12-8EE69E7E04A0}"/>
          </ac:picMkLst>
        </pc:picChg>
        <pc:picChg chg="mod">
          <ac:chgData name="Sebastian Manning" userId="S::sman559@uoa.auckland.ac.nz::fd912129-243e-4b8f-8aeb-84cf9caa02de" providerId="AD" clId="Web-{C307931A-1892-2B94-E78B-0300C48F4F1C}" dt="2023-10-07T06:57:36.541" v="86" actId="1076"/>
          <ac:picMkLst>
            <pc:docMk/>
            <pc:sldMk cId="1202756776" sldId="285"/>
            <ac:picMk id="12" creationId="{ACE77396-952A-3F93-8EE6-59134C0322DC}"/>
          </ac:picMkLst>
        </pc:picChg>
      </pc:sldChg>
      <pc:sldChg chg="modNotes">
        <pc:chgData name="Sebastian Manning" userId="S::sman559@uoa.auckland.ac.nz::fd912129-243e-4b8f-8aeb-84cf9caa02de" providerId="AD" clId="Web-{C307931A-1892-2B94-E78B-0300C48F4F1C}" dt="2023-10-07T06:57:02.040" v="61"/>
        <pc:sldMkLst>
          <pc:docMk/>
          <pc:sldMk cId="3767597571" sldId="288"/>
        </pc:sldMkLst>
      </pc:sldChg>
      <pc:sldChg chg="modSp">
        <pc:chgData name="Sebastian Manning" userId="S::sman559@uoa.auckland.ac.nz::fd912129-243e-4b8f-8aeb-84cf9caa02de" providerId="AD" clId="Web-{C307931A-1892-2B94-E78B-0300C48F4F1C}" dt="2023-10-07T06:39:03.386" v="2" actId="20577"/>
        <pc:sldMkLst>
          <pc:docMk/>
          <pc:sldMk cId="1419201598" sldId="289"/>
        </pc:sldMkLst>
        <pc:spChg chg="mod">
          <ac:chgData name="Sebastian Manning" userId="S::sman559@uoa.auckland.ac.nz::fd912129-243e-4b8f-8aeb-84cf9caa02de" providerId="AD" clId="Web-{C307931A-1892-2B94-E78B-0300C48F4F1C}" dt="2023-10-07T06:39:03.386" v="2" actId="20577"/>
          <ac:spMkLst>
            <pc:docMk/>
            <pc:sldMk cId="1419201598" sldId="289"/>
            <ac:spMk id="2" creationId="{1E7BCB25-06C2-0153-2841-83811838C04F}"/>
          </ac:spMkLst>
        </pc:spChg>
      </pc:sldChg>
      <pc:sldChg chg="modSp">
        <pc:chgData name="Sebastian Manning" userId="S::sman559@uoa.auckland.ac.nz::fd912129-243e-4b8f-8aeb-84cf9caa02de" providerId="AD" clId="Web-{C307931A-1892-2B94-E78B-0300C48F4F1C}" dt="2023-10-07T06:39:27.512" v="6" actId="20577"/>
        <pc:sldMkLst>
          <pc:docMk/>
          <pc:sldMk cId="3999502144" sldId="290"/>
        </pc:sldMkLst>
        <pc:spChg chg="mod">
          <ac:chgData name="Sebastian Manning" userId="S::sman559@uoa.auckland.ac.nz::fd912129-243e-4b8f-8aeb-84cf9caa02de" providerId="AD" clId="Web-{C307931A-1892-2B94-E78B-0300C48F4F1C}" dt="2023-10-07T06:39:27.512" v="6" actId="20577"/>
          <ac:spMkLst>
            <pc:docMk/>
            <pc:sldMk cId="3999502144" sldId="290"/>
            <ac:spMk id="2" creationId="{1E7BCB25-06C2-0153-2841-83811838C04F}"/>
          </ac:spMkLst>
        </pc:spChg>
      </pc:sldChg>
    </pc:docChg>
  </pc:docChgLst>
  <pc:docChgLst>
    <pc:chgData name="Sebastian Manning" userId="S::sman559@uoa.auckland.ac.nz::fd912129-243e-4b8f-8aeb-84cf9caa02de" providerId="AD" clId="Web-{9943B38A-42E6-9B1C-4580-0514C8846847}"/>
    <pc:docChg chg="modSld sldOrd">
      <pc:chgData name="Sebastian Manning" userId="S::sman559@uoa.auckland.ac.nz::fd912129-243e-4b8f-8aeb-84cf9caa02de" providerId="AD" clId="Web-{9943B38A-42E6-9B1C-4580-0514C8846847}" dt="2023-10-07T06:02:39.028" v="21"/>
      <pc:docMkLst>
        <pc:docMk/>
      </pc:docMkLst>
      <pc:sldChg chg="addSp delSp">
        <pc:chgData name="Sebastian Manning" userId="S::sman559@uoa.auckland.ac.nz::fd912129-243e-4b8f-8aeb-84cf9caa02de" providerId="AD" clId="Web-{9943B38A-42E6-9B1C-4580-0514C8846847}" dt="2023-10-07T06:02:39.028" v="21"/>
        <pc:sldMkLst>
          <pc:docMk/>
          <pc:sldMk cId="690659151" sldId="263"/>
        </pc:sldMkLst>
        <pc:inkChg chg="add del">
          <ac:chgData name="Sebastian Manning" userId="S::sman559@uoa.auckland.ac.nz::fd912129-243e-4b8f-8aeb-84cf9caa02de" providerId="AD" clId="Web-{9943B38A-42E6-9B1C-4580-0514C8846847}" dt="2023-10-07T06:02:39.028" v="21"/>
          <ac:inkMkLst>
            <pc:docMk/>
            <pc:sldMk cId="690659151" sldId="263"/>
            <ac:inkMk id="5" creationId="{E1D4C82B-8248-F2CB-FE54-CF6D7E9BEF71}"/>
          </ac:inkMkLst>
        </pc:inkChg>
        <pc:inkChg chg="add del">
          <ac:chgData name="Sebastian Manning" userId="S::sman559@uoa.auckland.ac.nz::fd912129-243e-4b8f-8aeb-84cf9caa02de" providerId="AD" clId="Web-{9943B38A-42E6-9B1C-4580-0514C8846847}" dt="2023-10-07T06:02:39.028" v="20"/>
          <ac:inkMkLst>
            <pc:docMk/>
            <pc:sldMk cId="690659151" sldId="263"/>
            <ac:inkMk id="6" creationId="{9C05F4B0-D53D-5910-29B7-E317E1AB7043}"/>
          </ac:inkMkLst>
        </pc:inkChg>
        <pc:inkChg chg="add del">
          <ac:chgData name="Sebastian Manning" userId="S::sman559@uoa.auckland.ac.nz::fd912129-243e-4b8f-8aeb-84cf9caa02de" providerId="AD" clId="Web-{9943B38A-42E6-9B1C-4580-0514C8846847}" dt="2023-10-07T06:02:27.730" v="19"/>
          <ac:inkMkLst>
            <pc:docMk/>
            <pc:sldMk cId="690659151" sldId="263"/>
            <ac:inkMk id="7" creationId="{2913B863-B3C8-BEBC-2DDC-2E50CC2AD9B3}"/>
          </ac:inkMkLst>
        </pc:inkChg>
        <pc:inkChg chg="add del">
          <ac:chgData name="Sebastian Manning" userId="S::sman559@uoa.auckland.ac.nz::fd912129-243e-4b8f-8aeb-84cf9caa02de" providerId="AD" clId="Web-{9943B38A-42E6-9B1C-4580-0514C8846847}" dt="2023-10-07T06:02:26.746" v="18"/>
          <ac:inkMkLst>
            <pc:docMk/>
            <pc:sldMk cId="690659151" sldId="263"/>
            <ac:inkMk id="8" creationId="{EE78F187-6AD4-FB04-2E45-A18D2D6AC22C}"/>
          </ac:inkMkLst>
        </pc:inkChg>
        <pc:inkChg chg="add del">
          <ac:chgData name="Sebastian Manning" userId="S::sman559@uoa.auckland.ac.nz::fd912129-243e-4b8f-8aeb-84cf9caa02de" providerId="AD" clId="Web-{9943B38A-42E6-9B1C-4580-0514C8846847}" dt="2023-10-07T06:02:25.684" v="17"/>
          <ac:inkMkLst>
            <pc:docMk/>
            <pc:sldMk cId="690659151" sldId="263"/>
            <ac:inkMk id="9" creationId="{6E1EA335-814A-4189-1713-6DDCD42D6030}"/>
          </ac:inkMkLst>
        </pc:inkChg>
      </pc:sldChg>
      <pc:sldChg chg="addSp delSp modSp ord">
        <pc:chgData name="Sebastian Manning" userId="S::sman559@uoa.auckland.ac.nz::fd912129-243e-4b8f-8aeb-84cf9caa02de" providerId="AD" clId="Web-{9943B38A-42E6-9B1C-4580-0514C8846847}" dt="2023-10-07T02:54:26.100" v="11"/>
        <pc:sldMkLst>
          <pc:docMk/>
          <pc:sldMk cId="3767597571" sldId="288"/>
        </pc:sldMkLst>
        <pc:picChg chg="mod">
          <ac:chgData name="Sebastian Manning" userId="S::sman559@uoa.auckland.ac.nz::fd912129-243e-4b8f-8aeb-84cf9caa02de" providerId="AD" clId="Web-{9943B38A-42E6-9B1C-4580-0514C8846847}" dt="2023-10-07T02:53:49.739" v="4"/>
          <ac:picMkLst>
            <pc:docMk/>
            <pc:sldMk cId="3767597571" sldId="288"/>
            <ac:picMk id="27" creationId="{C0DE6010-03B7-6677-8F9E-A4A0AEE78EF1}"/>
          </ac:picMkLst>
        </pc:picChg>
        <pc:inkChg chg="add del">
          <ac:chgData name="Sebastian Manning" userId="S::sman559@uoa.auckland.ac.nz::fd912129-243e-4b8f-8aeb-84cf9caa02de" providerId="AD" clId="Web-{9943B38A-42E6-9B1C-4580-0514C8846847}" dt="2023-10-07T02:54:05.958" v="6"/>
          <ac:inkMkLst>
            <pc:docMk/>
            <pc:sldMk cId="3767597571" sldId="288"/>
            <ac:inkMk id="2" creationId="{3B59E3AC-448D-3793-24C1-343A8A67B7B2}"/>
          </ac:inkMkLst>
        </pc:inkChg>
        <pc:inkChg chg="add">
          <ac:chgData name="Sebastian Manning" userId="S::sman559@uoa.auckland.ac.nz::fd912129-243e-4b8f-8aeb-84cf9caa02de" providerId="AD" clId="Web-{9943B38A-42E6-9B1C-4580-0514C8846847}" dt="2023-10-07T02:54:10.724" v="7"/>
          <ac:inkMkLst>
            <pc:docMk/>
            <pc:sldMk cId="3767597571" sldId="288"/>
            <ac:inkMk id="3" creationId="{22271050-4733-AE8C-98C7-80B810C99212}"/>
          </ac:inkMkLst>
        </pc:inkChg>
        <pc:inkChg chg="add del">
          <ac:chgData name="Sebastian Manning" userId="S::sman559@uoa.auckland.ac.nz::fd912129-243e-4b8f-8aeb-84cf9caa02de" providerId="AD" clId="Web-{9943B38A-42E6-9B1C-4580-0514C8846847}" dt="2023-10-07T02:54:16.646" v="9"/>
          <ac:inkMkLst>
            <pc:docMk/>
            <pc:sldMk cId="3767597571" sldId="288"/>
            <ac:inkMk id="4" creationId="{4B6B7CD2-24DC-9922-1CA5-C9622B073C61}"/>
          </ac:inkMkLst>
        </pc:inkChg>
        <pc:inkChg chg="add">
          <ac:chgData name="Sebastian Manning" userId="S::sman559@uoa.auckland.ac.nz::fd912129-243e-4b8f-8aeb-84cf9caa02de" providerId="AD" clId="Web-{9943B38A-42E6-9B1C-4580-0514C8846847}" dt="2023-10-07T02:54:21.224" v="10"/>
          <ac:inkMkLst>
            <pc:docMk/>
            <pc:sldMk cId="3767597571" sldId="288"/>
            <ac:inkMk id="5" creationId="{4A07A857-3F5C-4308-DE60-CA0251C1E770}"/>
          </ac:inkMkLst>
        </pc:inkChg>
        <pc:inkChg chg="add">
          <ac:chgData name="Sebastian Manning" userId="S::sman559@uoa.auckland.ac.nz::fd912129-243e-4b8f-8aeb-84cf9caa02de" providerId="AD" clId="Web-{9943B38A-42E6-9B1C-4580-0514C8846847}" dt="2023-10-07T02:54:26.100" v="11"/>
          <ac:inkMkLst>
            <pc:docMk/>
            <pc:sldMk cId="3767597571" sldId="288"/>
            <ac:inkMk id="6" creationId="{23EC6DA0-1DAA-E6AF-46F5-284CE00868D3}"/>
          </ac:inkMkLst>
        </pc:inkChg>
      </pc:sldChg>
    </pc:docChg>
  </pc:docChgLst>
  <pc:docChgLst>
    <pc:chgData name="Kaya van Deventer-Hollands" userId="S::kvan705@uoa.auckland.ac.nz::8acbabd7-fc51-4e97-820e-81e1241c3ed5" providerId="AD" clId="Web-{ADA945D1-2189-B94A-4E65-EBB1BC0DC441}"/>
    <pc:docChg chg="modSld">
      <pc:chgData name="Kaya van Deventer-Hollands" userId="S::kvan705@uoa.auckland.ac.nz::8acbabd7-fc51-4e97-820e-81e1241c3ed5" providerId="AD" clId="Web-{ADA945D1-2189-B94A-4E65-EBB1BC0DC441}" dt="2023-10-08T20:49:11.338" v="10" actId="20577"/>
      <pc:docMkLst>
        <pc:docMk/>
      </pc:docMkLst>
      <pc:sldChg chg="modSp">
        <pc:chgData name="Kaya van Deventer-Hollands" userId="S::kvan705@uoa.auckland.ac.nz::8acbabd7-fc51-4e97-820e-81e1241c3ed5" providerId="AD" clId="Web-{ADA945D1-2189-B94A-4E65-EBB1BC0DC441}" dt="2023-10-08T20:49:11.338" v="10" actId="20577"/>
        <pc:sldMkLst>
          <pc:docMk/>
          <pc:sldMk cId="163519059" sldId="257"/>
        </pc:sldMkLst>
        <pc:spChg chg="mod">
          <ac:chgData name="Kaya van Deventer-Hollands" userId="S::kvan705@uoa.auckland.ac.nz::8acbabd7-fc51-4e97-820e-81e1241c3ed5" providerId="AD" clId="Web-{ADA945D1-2189-B94A-4E65-EBB1BC0DC441}" dt="2023-10-08T20:49:11.338" v="10" actId="20577"/>
          <ac:spMkLst>
            <pc:docMk/>
            <pc:sldMk cId="163519059" sldId="257"/>
            <ac:spMk id="11" creationId="{99CE3A9E-F55C-8403-FC73-D62570278174}"/>
          </ac:spMkLst>
        </pc:spChg>
      </pc:sldChg>
    </pc:docChg>
  </pc:docChgLst>
  <pc:docChgLst>
    <pc:chgData name="Kaya van Deventer-Hollands" userId="S::kvan705@uoa.auckland.ac.nz::8acbabd7-fc51-4e97-820e-81e1241c3ed5" providerId="AD" clId="Web-{55C69387-3E67-A924-544D-45687ABC3137}"/>
    <pc:docChg chg="modSld">
      <pc:chgData name="Kaya van Deventer-Hollands" userId="S::kvan705@uoa.auckland.ac.nz::8acbabd7-fc51-4e97-820e-81e1241c3ed5" providerId="AD" clId="Web-{55C69387-3E67-A924-544D-45687ABC3137}" dt="2023-10-04T05:52:40.387" v="203" actId="1076"/>
      <pc:docMkLst>
        <pc:docMk/>
      </pc:docMkLst>
      <pc:sldChg chg="modSp">
        <pc:chgData name="Kaya van Deventer-Hollands" userId="S::kvan705@uoa.auckland.ac.nz::8acbabd7-fc51-4e97-820e-81e1241c3ed5" providerId="AD" clId="Web-{55C69387-3E67-A924-544D-45687ABC3137}" dt="2023-10-04T05:52:40.387" v="203" actId="1076"/>
        <pc:sldMkLst>
          <pc:docMk/>
          <pc:sldMk cId="163519059" sldId="257"/>
        </pc:sldMkLst>
        <pc:spChg chg="mod">
          <ac:chgData name="Kaya van Deventer-Hollands" userId="S::kvan705@uoa.auckland.ac.nz::8acbabd7-fc51-4e97-820e-81e1241c3ed5" providerId="AD" clId="Web-{55C69387-3E67-A924-544D-45687ABC3137}" dt="2023-10-04T05:52:40.387" v="203" actId="1076"/>
          <ac:spMkLst>
            <pc:docMk/>
            <pc:sldMk cId="163519059" sldId="257"/>
            <ac:spMk id="8" creationId="{4BC0D29D-6AE6-D4B6-CB68-E4CD3AE04B60}"/>
          </ac:spMkLst>
        </pc:spChg>
        <pc:spChg chg="mod">
          <ac:chgData name="Kaya van Deventer-Hollands" userId="S::kvan705@uoa.auckland.ac.nz::8acbabd7-fc51-4e97-820e-81e1241c3ed5" providerId="AD" clId="Web-{55C69387-3E67-A924-544D-45687ABC3137}" dt="2023-10-04T05:52:14.636" v="198" actId="1076"/>
          <ac:spMkLst>
            <pc:docMk/>
            <pc:sldMk cId="163519059" sldId="257"/>
            <ac:spMk id="11" creationId="{99CE3A9E-F55C-8403-FC73-D62570278174}"/>
          </ac:spMkLst>
        </pc:spChg>
        <pc:picChg chg="mod">
          <ac:chgData name="Kaya van Deventer-Hollands" userId="S::kvan705@uoa.auckland.ac.nz::8acbabd7-fc51-4e97-820e-81e1241c3ed5" providerId="AD" clId="Web-{55C69387-3E67-A924-544D-45687ABC3137}" dt="2023-10-04T05:52:35.543" v="202" actId="1076"/>
          <ac:picMkLst>
            <pc:docMk/>
            <pc:sldMk cId="163519059" sldId="257"/>
            <ac:picMk id="12" creationId="{2DD1C9E8-4BAA-24EA-5A8E-4BC15B371C92}"/>
          </ac:picMkLst>
        </pc:picChg>
      </pc:sldChg>
      <pc:sldChg chg="modSp">
        <pc:chgData name="Kaya van Deventer-Hollands" userId="S::kvan705@uoa.auckland.ac.nz::8acbabd7-fc51-4e97-820e-81e1241c3ed5" providerId="AD" clId="Web-{55C69387-3E67-A924-544D-45687ABC3137}" dt="2023-10-04T05:51:35.588" v="193" actId="20577"/>
        <pc:sldMkLst>
          <pc:docMk/>
          <pc:sldMk cId="375505970" sldId="267"/>
        </pc:sldMkLst>
        <pc:spChg chg="mod">
          <ac:chgData name="Kaya van Deventer-Hollands" userId="S::kvan705@uoa.auckland.ac.nz::8acbabd7-fc51-4e97-820e-81e1241c3ed5" providerId="AD" clId="Web-{55C69387-3E67-A924-544D-45687ABC3137}" dt="2023-10-04T05:47:46.143" v="25" actId="20577"/>
          <ac:spMkLst>
            <pc:docMk/>
            <pc:sldMk cId="375505970" sldId="267"/>
            <ac:spMk id="2" creationId="{3C3EEBF0-34B2-6378-B9D9-C2E068364200}"/>
          </ac:spMkLst>
        </pc:spChg>
        <pc:spChg chg="mod">
          <ac:chgData name="Kaya van Deventer-Hollands" userId="S::kvan705@uoa.auckland.ac.nz::8acbabd7-fc51-4e97-820e-81e1241c3ed5" providerId="AD" clId="Web-{55C69387-3E67-A924-544D-45687ABC3137}" dt="2023-10-04T05:47:34.096" v="22"/>
          <ac:spMkLst>
            <pc:docMk/>
            <pc:sldMk cId="375505970" sldId="267"/>
            <ac:spMk id="3" creationId="{7B4328C3-6ABA-F0A7-1176-D57FC15EF937}"/>
          </ac:spMkLst>
        </pc:spChg>
        <pc:spChg chg="mod">
          <ac:chgData name="Kaya van Deventer-Hollands" userId="S::kvan705@uoa.auckland.ac.nz::8acbabd7-fc51-4e97-820e-81e1241c3ed5" providerId="AD" clId="Web-{55C69387-3E67-A924-544D-45687ABC3137}" dt="2023-10-04T05:51:35.588" v="193" actId="20577"/>
          <ac:spMkLst>
            <pc:docMk/>
            <pc:sldMk cId="375505970" sldId="267"/>
            <ac:spMk id="7" creationId="{9330EBCF-0B48-1BCC-8C8B-C77C1B9A7CF2}"/>
          </ac:spMkLst>
        </pc:spChg>
      </pc:sldChg>
    </pc:docChg>
  </pc:docChgLst>
  <pc:docChgLst>
    <pc:chgData name="Sebastian Manning" userId="S::sman559@uoa.auckland.ac.nz::fd912129-243e-4b8f-8aeb-84cf9caa02de" providerId="AD" clId="Web-{4284E256-021D-A704-563F-538B101DD3EB}"/>
    <pc:docChg chg="mod addSld delSld modSld sldOrd">
      <pc:chgData name="Sebastian Manning" userId="S::sman559@uoa.auckland.ac.nz::fd912129-243e-4b8f-8aeb-84cf9caa02de" providerId="AD" clId="Web-{4284E256-021D-A704-563F-538B101DD3EB}" dt="2023-10-08T05:58:02.305" v="196"/>
      <pc:docMkLst>
        <pc:docMk/>
      </pc:docMkLst>
      <pc:sldChg chg="addCm">
        <pc:chgData name="Sebastian Manning" userId="S::sman559@uoa.auckland.ac.nz::fd912129-243e-4b8f-8aeb-84cf9caa02de" providerId="AD" clId="Web-{4284E256-021D-A704-563F-538B101DD3EB}" dt="2023-10-08T05:40:16.430" v="19"/>
        <pc:sldMkLst>
          <pc:docMk/>
          <pc:sldMk cId="690659151" sldId="263"/>
        </pc:sldMkLst>
        <pc:extLst>
          <p:ext xmlns:p="http://schemas.openxmlformats.org/presentationml/2006/main" uri="{D6D511B9-2390-475A-947B-AFAB55BFBCF1}">
            <pc226:cmChg xmlns:pc226="http://schemas.microsoft.com/office/powerpoint/2022/06/main/command" chg="add">
              <pc226:chgData name="Sebastian Manning" userId="S::sman559@uoa.auckland.ac.nz::fd912129-243e-4b8f-8aeb-84cf9caa02de" providerId="AD" clId="Web-{4284E256-021D-A704-563F-538B101DD3EB}" dt="2023-10-08T05:40:16.430" v="19"/>
              <pc2:cmMkLst xmlns:pc2="http://schemas.microsoft.com/office/powerpoint/2019/9/main/command">
                <pc:docMk/>
                <pc:sldMk cId="690659151" sldId="263"/>
                <pc2:cmMk id="{DBE2F3A6-5A01-4265-A2FA-192B8FECB2AF}"/>
              </pc2:cmMkLst>
            </pc226:cmChg>
          </p:ext>
        </pc:extLst>
      </pc:sldChg>
      <pc:sldChg chg="addSp delSp modSp">
        <pc:chgData name="Sebastian Manning" userId="S::sman559@uoa.auckland.ac.nz::fd912129-243e-4b8f-8aeb-84cf9caa02de" providerId="AD" clId="Web-{4284E256-021D-A704-563F-538B101DD3EB}" dt="2023-10-08T05:58:02.305" v="196"/>
        <pc:sldMkLst>
          <pc:docMk/>
          <pc:sldMk cId="2302813270" sldId="284"/>
        </pc:sldMkLst>
        <pc:spChg chg="mod">
          <ac:chgData name="Sebastian Manning" userId="S::sman559@uoa.auckland.ac.nz::fd912129-243e-4b8f-8aeb-84cf9caa02de" providerId="AD" clId="Web-{4284E256-021D-A704-563F-538B101DD3EB}" dt="2023-10-08T05:57:23.397" v="189" actId="20577"/>
          <ac:spMkLst>
            <pc:docMk/>
            <pc:sldMk cId="2302813270" sldId="284"/>
            <ac:spMk id="2" creationId="{1E7BCB25-06C2-0153-2841-83811838C04F}"/>
          </ac:spMkLst>
        </pc:spChg>
        <pc:spChg chg="add">
          <ac:chgData name="Sebastian Manning" userId="S::sman559@uoa.auckland.ac.nz::fd912129-243e-4b8f-8aeb-84cf9caa02de" providerId="AD" clId="Web-{4284E256-021D-A704-563F-538B101DD3EB}" dt="2023-10-08T05:50:35.835" v="83"/>
          <ac:spMkLst>
            <pc:docMk/>
            <pc:sldMk cId="2302813270" sldId="284"/>
            <ac:spMk id="8" creationId="{92F97450-2215-D934-ECD5-85E7FDC522CD}"/>
          </ac:spMkLst>
        </pc:spChg>
        <pc:graphicFrameChg chg="add del mod">
          <ac:chgData name="Sebastian Manning" userId="S::sman559@uoa.auckland.ac.nz::fd912129-243e-4b8f-8aeb-84cf9caa02de" providerId="AD" clId="Web-{4284E256-021D-A704-563F-538B101DD3EB}" dt="2023-10-08T05:57:30.460" v="191"/>
          <ac:graphicFrameMkLst>
            <pc:docMk/>
            <pc:sldMk cId="2302813270" sldId="284"/>
            <ac:graphicFrameMk id="10" creationId="{41D65D56-36E7-9774-41A4-14F8542693A9}"/>
          </ac:graphicFrameMkLst>
        </pc:graphicFrameChg>
        <pc:graphicFrameChg chg="add modGraphic">
          <ac:chgData name="Sebastian Manning" userId="S::sman559@uoa.auckland.ac.nz::fd912129-243e-4b8f-8aeb-84cf9caa02de" providerId="AD" clId="Web-{4284E256-021D-A704-563F-538B101DD3EB}" dt="2023-10-08T05:58:02.305" v="196"/>
          <ac:graphicFrameMkLst>
            <pc:docMk/>
            <pc:sldMk cId="2302813270" sldId="284"/>
            <ac:graphicFrameMk id="12" creationId="{87FC3237-F3D3-00D7-4BDD-FA7F9F57B748}"/>
          </ac:graphicFrameMkLst>
        </pc:graphicFrameChg>
        <pc:picChg chg="mod">
          <ac:chgData name="Sebastian Manning" userId="S::sman559@uoa.auckland.ac.nz::fd912129-243e-4b8f-8aeb-84cf9caa02de" providerId="AD" clId="Web-{4284E256-021D-A704-563F-538B101DD3EB}" dt="2023-10-08T05:50:39.960" v="84" actId="1076"/>
          <ac:picMkLst>
            <pc:docMk/>
            <pc:sldMk cId="2302813270" sldId="284"/>
            <ac:picMk id="5" creationId="{F93AF33B-173B-80F6-1464-B586C754DF1C}"/>
          </ac:picMkLst>
        </pc:picChg>
      </pc:sldChg>
      <pc:sldChg chg="addCm">
        <pc:chgData name="Sebastian Manning" userId="S::sman559@uoa.auckland.ac.nz::fd912129-243e-4b8f-8aeb-84cf9caa02de" providerId="AD" clId="Web-{4284E256-021D-A704-563F-538B101DD3EB}" dt="2023-10-08T05:40:23.321" v="20"/>
        <pc:sldMkLst>
          <pc:docMk/>
          <pc:sldMk cId="1202756776" sldId="285"/>
        </pc:sldMkLst>
        <pc:extLst>
          <p:ext xmlns:p="http://schemas.openxmlformats.org/presentationml/2006/main" uri="{D6D511B9-2390-475A-947B-AFAB55BFBCF1}">
            <pc226:cmChg xmlns:pc226="http://schemas.microsoft.com/office/powerpoint/2022/06/main/command" chg="add">
              <pc226:chgData name="Sebastian Manning" userId="S::sman559@uoa.auckland.ac.nz::fd912129-243e-4b8f-8aeb-84cf9caa02de" providerId="AD" clId="Web-{4284E256-021D-A704-563F-538B101DD3EB}" dt="2023-10-08T05:40:23.321" v="20"/>
              <pc2:cmMkLst xmlns:pc2="http://schemas.microsoft.com/office/powerpoint/2019/9/main/command">
                <pc:docMk/>
                <pc:sldMk cId="1202756776" sldId="285"/>
                <pc2:cmMk id="{5CB1C837-DA7A-4FC0-91E3-DAAE34E76702}"/>
              </pc2:cmMkLst>
            </pc226:cmChg>
          </p:ext>
        </pc:extLst>
      </pc:sldChg>
      <pc:sldChg chg="add del addCm">
        <pc:chgData name="Sebastian Manning" userId="S::sman559@uoa.auckland.ac.nz::fd912129-243e-4b8f-8aeb-84cf9caa02de" providerId="AD" clId="Web-{4284E256-021D-A704-563F-538B101DD3EB}" dt="2023-10-08T05:42:39.746" v="50"/>
        <pc:sldMkLst>
          <pc:docMk/>
          <pc:sldMk cId="3767597571" sldId="288"/>
        </pc:sldMkLst>
        <pc:extLst>
          <p:ext xmlns:p="http://schemas.openxmlformats.org/presentationml/2006/main" uri="{D6D511B9-2390-475A-947B-AFAB55BFBCF1}">
            <pc226:cmChg xmlns:pc226="http://schemas.microsoft.com/office/powerpoint/2022/06/main/command" chg="add">
              <pc226:chgData name="Sebastian Manning" userId="S::sman559@uoa.auckland.ac.nz::fd912129-243e-4b8f-8aeb-84cf9caa02de" providerId="AD" clId="Web-{4284E256-021D-A704-563F-538B101DD3EB}" dt="2023-10-08T05:42:39.746" v="50"/>
              <pc2:cmMkLst xmlns:pc2="http://schemas.microsoft.com/office/powerpoint/2019/9/main/command">
                <pc:docMk/>
                <pc:sldMk cId="3767597571" sldId="288"/>
                <pc2:cmMk id="{47BE4BCA-E174-42DD-B50D-2D0C8B84CCE7}"/>
              </pc2:cmMkLst>
            </pc226:cmChg>
          </p:ext>
        </pc:extLst>
      </pc:sldChg>
      <pc:sldChg chg="addCm">
        <pc:chgData name="Sebastian Manning" userId="S::sman559@uoa.auckland.ac.nz::fd912129-243e-4b8f-8aeb-84cf9caa02de" providerId="AD" clId="Web-{4284E256-021D-A704-563F-538B101DD3EB}" dt="2023-10-08T05:40:56.993" v="27"/>
        <pc:sldMkLst>
          <pc:docMk/>
          <pc:sldMk cId="1419201598" sldId="289"/>
        </pc:sldMkLst>
        <pc:extLst>
          <p:ext xmlns:p="http://schemas.openxmlformats.org/presentationml/2006/main" uri="{D6D511B9-2390-475A-947B-AFAB55BFBCF1}">
            <pc226:cmChg xmlns:pc226="http://schemas.microsoft.com/office/powerpoint/2022/06/main/command" chg="add">
              <pc226:chgData name="Sebastian Manning" userId="S::sman559@uoa.auckland.ac.nz::fd912129-243e-4b8f-8aeb-84cf9caa02de" providerId="AD" clId="Web-{4284E256-021D-A704-563F-538B101DD3EB}" dt="2023-10-08T05:40:56.993" v="27"/>
              <pc2:cmMkLst xmlns:pc2="http://schemas.microsoft.com/office/powerpoint/2019/9/main/command">
                <pc:docMk/>
                <pc:sldMk cId="1419201598" sldId="289"/>
                <pc2:cmMk id="{A39AD709-9BE4-4911-BD80-D4F598A0AADD}"/>
              </pc2:cmMkLst>
            </pc226:cmChg>
          </p:ext>
        </pc:extLst>
      </pc:sldChg>
      <pc:sldChg chg="ord addCm">
        <pc:chgData name="Sebastian Manning" userId="S::sman559@uoa.auckland.ac.nz::fd912129-243e-4b8f-8aeb-84cf9caa02de" providerId="AD" clId="Web-{4284E256-021D-A704-563F-538B101DD3EB}" dt="2023-10-08T05:55:10.035" v="115"/>
        <pc:sldMkLst>
          <pc:docMk/>
          <pc:sldMk cId="3999502144" sldId="290"/>
        </pc:sldMkLst>
        <pc:extLst>
          <p:ext xmlns:p="http://schemas.openxmlformats.org/presentationml/2006/main" uri="{D6D511B9-2390-475A-947B-AFAB55BFBCF1}">
            <pc226:cmChg xmlns:pc226="http://schemas.microsoft.com/office/powerpoint/2022/06/main/command" chg="add">
              <pc226:chgData name="Sebastian Manning" userId="S::sman559@uoa.auckland.ac.nz::fd912129-243e-4b8f-8aeb-84cf9caa02de" providerId="AD" clId="Web-{4284E256-021D-A704-563F-538B101DD3EB}" dt="2023-10-08T05:50:29.960" v="82"/>
              <pc2:cmMkLst xmlns:pc2="http://schemas.microsoft.com/office/powerpoint/2019/9/main/command">
                <pc:docMk/>
                <pc:sldMk cId="3999502144" sldId="290"/>
                <pc2:cmMk id="{7D3E622C-5EC9-4B73-9AC9-50393DA86563}"/>
              </pc2:cmMkLst>
            </pc226:cmChg>
          </p:ext>
        </pc:extLst>
      </pc:sldChg>
      <pc:sldChg chg="addSp delSp modSp add ord replId">
        <pc:chgData name="Sebastian Manning" userId="S::sman559@uoa.auckland.ac.nz::fd912129-243e-4b8f-8aeb-84cf9caa02de" providerId="AD" clId="Web-{4284E256-021D-A704-563F-538B101DD3EB}" dt="2023-10-08T05:57:38.429" v="193"/>
        <pc:sldMkLst>
          <pc:docMk/>
          <pc:sldMk cId="180672874" sldId="296"/>
        </pc:sldMkLst>
        <pc:spChg chg="mod">
          <ac:chgData name="Sebastian Manning" userId="S::sman559@uoa.auckland.ac.nz::fd912129-243e-4b8f-8aeb-84cf9caa02de" providerId="AD" clId="Web-{4284E256-021D-A704-563F-538B101DD3EB}" dt="2023-10-08T05:40:34.180" v="24" actId="20577"/>
          <ac:spMkLst>
            <pc:docMk/>
            <pc:sldMk cId="180672874" sldId="296"/>
            <ac:spMk id="2" creationId="{1E7BCB25-06C2-0153-2841-83811838C04F}"/>
          </ac:spMkLst>
        </pc:spChg>
        <pc:graphicFrameChg chg="add">
          <ac:chgData name="Sebastian Manning" userId="S::sman559@uoa.auckland.ac.nz::fd912129-243e-4b8f-8aeb-84cf9caa02de" providerId="AD" clId="Web-{4284E256-021D-A704-563F-538B101DD3EB}" dt="2023-10-08T05:57:38.429" v="193"/>
          <ac:graphicFrameMkLst>
            <pc:docMk/>
            <pc:sldMk cId="180672874" sldId="296"/>
            <ac:graphicFrameMk id="9" creationId="{99D5443C-7A79-29CA-22C3-5C7554870722}"/>
          </ac:graphicFrameMkLst>
        </pc:graphicFrameChg>
        <pc:picChg chg="add mod">
          <ac:chgData name="Sebastian Manning" userId="S::sman559@uoa.auckland.ac.nz::fd912129-243e-4b8f-8aeb-84cf9caa02de" providerId="AD" clId="Web-{4284E256-021D-A704-563F-538B101DD3EB}" dt="2023-10-08T05:39:49.211" v="17" actId="1076"/>
          <ac:picMkLst>
            <pc:docMk/>
            <pc:sldMk cId="180672874" sldId="296"/>
            <ac:picMk id="6" creationId="{A1D032A2-AD83-9CC5-C419-26085C36A366}"/>
          </ac:picMkLst>
        </pc:picChg>
        <pc:picChg chg="add mod">
          <ac:chgData name="Sebastian Manning" userId="S::sman559@uoa.auckland.ac.nz::fd912129-243e-4b8f-8aeb-84cf9caa02de" providerId="AD" clId="Web-{4284E256-021D-A704-563F-538B101DD3EB}" dt="2023-10-08T05:39:41.242" v="15" actId="1076"/>
          <ac:picMkLst>
            <pc:docMk/>
            <pc:sldMk cId="180672874" sldId="296"/>
            <ac:picMk id="7" creationId="{B1DAABDD-ED59-AF26-FF86-EC75A3B91BC5}"/>
          </ac:picMkLst>
        </pc:picChg>
        <pc:picChg chg="del">
          <ac:chgData name="Sebastian Manning" userId="S::sman559@uoa.auckland.ac.nz::fd912129-243e-4b8f-8aeb-84cf9caa02de" providerId="AD" clId="Web-{4284E256-021D-A704-563F-538B101DD3EB}" dt="2023-10-08T05:38:36.990" v="3"/>
          <ac:picMkLst>
            <pc:docMk/>
            <pc:sldMk cId="180672874" sldId="296"/>
            <ac:picMk id="11" creationId="{9EBCD34A-0D31-F725-9F12-8EE69E7E04A0}"/>
          </ac:picMkLst>
        </pc:picChg>
        <pc:picChg chg="del">
          <ac:chgData name="Sebastian Manning" userId="S::sman559@uoa.auckland.ac.nz::fd912129-243e-4b8f-8aeb-84cf9caa02de" providerId="AD" clId="Web-{4284E256-021D-A704-563F-538B101DD3EB}" dt="2023-10-08T05:39:29.585" v="11"/>
          <ac:picMkLst>
            <pc:docMk/>
            <pc:sldMk cId="180672874" sldId="296"/>
            <ac:picMk id="12" creationId="{ACE77396-952A-3F93-8EE6-59134C0322DC}"/>
          </ac:picMkLst>
        </pc:picChg>
      </pc:sldChg>
      <pc:sldChg chg="new del">
        <pc:chgData name="Sebastian Manning" userId="S::sman559@uoa.auckland.ac.nz::fd912129-243e-4b8f-8aeb-84cf9caa02de" providerId="AD" clId="Web-{4284E256-021D-A704-563F-538B101DD3EB}" dt="2023-10-08T05:38:32.584" v="1"/>
        <pc:sldMkLst>
          <pc:docMk/>
          <pc:sldMk cId="2513706483" sldId="296"/>
        </pc:sldMkLst>
      </pc:sldChg>
      <pc:sldChg chg="addSp delSp modSp add ord replId">
        <pc:chgData name="Sebastian Manning" userId="S::sman559@uoa.auckland.ac.nz::fd912129-243e-4b8f-8aeb-84cf9caa02de" providerId="AD" clId="Web-{4284E256-021D-A704-563F-538B101DD3EB}" dt="2023-10-08T05:57:08.053" v="183" actId="1076"/>
        <pc:sldMkLst>
          <pc:docMk/>
          <pc:sldMk cId="946503167" sldId="297"/>
        </pc:sldMkLst>
        <pc:spChg chg="mod">
          <ac:chgData name="Sebastian Manning" userId="S::sman559@uoa.auckland.ac.nz::fd912129-243e-4b8f-8aeb-84cf9caa02de" providerId="AD" clId="Web-{4284E256-021D-A704-563F-538B101DD3EB}" dt="2023-10-08T05:42:11.167" v="39" actId="20577"/>
          <ac:spMkLst>
            <pc:docMk/>
            <pc:sldMk cId="946503167" sldId="297"/>
            <ac:spMk id="2" creationId="{1E7BCB25-06C2-0153-2841-83811838C04F}"/>
          </ac:spMkLst>
        </pc:spChg>
        <pc:graphicFrameChg chg="add mod modGraphic">
          <ac:chgData name="Sebastian Manning" userId="S::sman559@uoa.auckland.ac.nz::fd912129-243e-4b8f-8aeb-84cf9caa02de" providerId="AD" clId="Web-{4284E256-021D-A704-563F-538B101DD3EB}" dt="2023-10-08T05:57:08.053" v="183" actId="1076"/>
          <ac:graphicFrameMkLst>
            <pc:docMk/>
            <pc:sldMk cId="946503167" sldId="297"/>
            <ac:graphicFrameMk id="11" creationId="{49B733BD-6F20-01BE-47B7-E6270551A806}"/>
          </ac:graphicFrameMkLst>
        </pc:graphicFrameChg>
        <pc:picChg chg="del">
          <ac:chgData name="Sebastian Manning" userId="S::sman559@uoa.auckland.ac.nz::fd912129-243e-4b8f-8aeb-84cf9caa02de" providerId="AD" clId="Web-{4284E256-021D-A704-563F-538B101DD3EB}" dt="2023-10-08T05:41:03.119" v="28"/>
          <ac:picMkLst>
            <pc:docMk/>
            <pc:sldMk cId="946503167" sldId="297"/>
            <ac:picMk id="6" creationId="{A1D032A2-AD83-9CC5-C419-26085C36A366}"/>
          </ac:picMkLst>
        </pc:picChg>
        <pc:picChg chg="del">
          <ac:chgData name="Sebastian Manning" userId="S::sman559@uoa.auckland.ac.nz::fd912129-243e-4b8f-8aeb-84cf9caa02de" providerId="AD" clId="Web-{4284E256-021D-A704-563F-538B101DD3EB}" dt="2023-10-08T05:41:03.681" v="29"/>
          <ac:picMkLst>
            <pc:docMk/>
            <pc:sldMk cId="946503167" sldId="297"/>
            <ac:picMk id="7" creationId="{B1DAABDD-ED59-AF26-FF86-EC75A3B91BC5}"/>
          </ac:picMkLst>
        </pc:picChg>
        <pc:picChg chg="add mod">
          <ac:chgData name="Sebastian Manning" userId="S::sman559@uoa.auckland.ac.nz::fd912129-243e-4b8f-8aeb-84cf9caa02de" providerId="AD" clId="Web-{4284E256-021D-A704-563F-538B101DD3EB}" dt="2023-10-08T05:41:27.041" v="33" actId="1076"/>
          <ac:picMkLst>
            <pc:docMk/>
            <pc:sldMk cId="946503167" sldId="297"/>
            <ac:picMk id="8" creationId="{FCA964A8-D958-EDA1-A6E6-F3D132A70908}"/>
          </ac:picMkLst>
        </pc:picChg>
        <pc:picChg chg="add mod">
          <ac:chgData name="Sebastian Manning" userId="S::sman559@uoa.auckland.ac.nz::fd912129-243e-4b8f-8aeb-84cf9caa02de" providerId="AD" clId="Web-{4284E256-021D-A704-563F-538B101DD3EB}" dt="2023-10-08T05:41:44.135" v="37" actId="1076"/>
          <ac:picMkLst>
            <pc:docMk/>
            <pc:sldMk cId="946503167" sldId="297"/>
            <ac:picMk id="9" creationId="{E7B82260-8ECD-9369-2092-74EAE2AB3ECB}"/>
          </ac:picMkLst>
        </pc:picChg>
      </pc:sldChg>
      <pc:sldChg chg="addSp delSp modSp add replId">
        <pc:chgData name="Sebastian Manning" userId="S::sman559@uoa.auckland.ac.nz::fd912129-243e-4b8f-8aeb-84cf9caa02de" providerId="AD" clId="Web-{4284E256-021D-A704-563F-538B101DD3EB}" dt="2023-10-08T05:53:07.361" v="96" actId="1076"/>
        <pc:sldMkLst>
          <pc:docMk/>
          <pc:sldMk cId="1458365362" sldId="298"/>
        </pc:sldMkLst>
        <pc:spChg chg="del">
          <ac:chgData name="Sebastian Manning" userId="S::sman559@uoa.auckland.ac.nz::fd912129-243e-4b8f-8aeb-84cf9caa02de" providerId="AD" clId="Web-{4284E256-021D-A704-563F-538B101DD3EB}" dt="2023-10-08T05:42:29.511" v="46"/>
          <ac:spMkLst>
            <pc:docMk/>
            <pc:sldMk cId="1458365362" sldId="298"/>
            <ac:spMk id="2" creationId="{0A7FEF5C-9AAF-7434-186D-8A005118C2C1}"/>
          </ac:spMkLst>
        </pc:spChg>
        <pc:spChg chg="del">
          <ac:chgData name="Sebastian Manning" userId="S::sman559@uoa.auckland.ac.nz::fd912129-243e-4b8f-8aeb-84cf9caa02de" providerId="AD" clId="Web-{4284E256-021D-A704-563F-538B101DD3EB}" dt="2023-10-08T05:42:31.683" v="49"/>
          <ac:spMkLst>
            <pc:docMk/>
            <pc:sldMk cId="1458365362" sldId="298"/>
            <ac:spMk id="4" creationId="{61E6B898-8A4F-2720-6ED8-5C5FDF5B3D6C}"/>
          </ac:spMkLst>
        </pc:spChg>
        <pc:spChg chg="del">
          <ac:chgData name="Sebastian Manning" userId="S::sman559@uoa.auckland.ac.nz::fd912129-243e-4b8f-8aeb-84cf9caa02de" providerId="AD" clId="Web-{4284E256-021D-A704-563F-538B101DD3EB}" dt="2023-10-08T05:42:31.683" v="48"/>
          <ac:spMkLst>
            <pc:docMk/>
            <pc:sldMk cId="1458365362" sldId="298"/>
            <ac:spMk id="7" creationId="{C39134FB-4D52-9596-80F5-EB0646D58B54}"/>
          </ac:spMkLst>
        </pc:spChg>
        <pc:spChg chg="mod">
          <ac:chgData name="Sebastian Manning" userId="S::sman559@uoa.auckland.ac.nz::fd912129-243e-4b8f-8aeb-84cf9caa02de" providerId="AD" clId="Web-{4284E256-021D-A704-563F-538B101DD3EB}" dt="2023-10-08T05:42:26.105" v="44" actId="20577"/>
          <ac:spMkLst>
            <pc:docMk/>
            <pc:sldMk cId="1458365362" sldId="298"/>
            <ac:spMk id="32" creationId="{F8988283-A40D-5992-E3DE-294C857A6C7D}"/>
          </ac:spMkLst>
        </pc:spChg>
        <pc:picChg chg="add mod">
          <ac:chgData name="Sebastian Manning" userId="S::sman559@uoa.auckland.ac.nz::fd912129-243e-4b8f-8aeb-84cf9caa02de" providerId="AD" clId="Web-{4284E256-021D-A704-563F-538B101DD3EB}" dt="2023-10-08T05:52:42.923" v="88" actId="1076"/>
          <ac:picMkLst>
            <pc:docMk/>
            <pc:sldMk cId="1458365362" sldId="298"/>
            <ac:picMk id="3" creationId="{6D3BB60C-0462-E107-0B5F-6E90794120E9}"/>
          </ac:picMkLst>
        </pc:picChg>
        <pc:picChg chg="add mod">
          <ac:chgData name="Sebastian Manning" userId="S::sman559@uoa.auckland.ac.nz::fd912129-243e-4b8f-8aeb-84cf9caa02de" providerId="AD" clId="Web-{4284E256-021D-A704-563F-538B101DD3EB}" dt="2023-10-08T05:53:07.361" v="96" actId="1076"/>
          <ac:picMkLst>
            <pc:docMk/>
            <pc:sldMk cId="1458365362" sldId="298"/>
            <ac:picMk id="5" creationId="{580E2244-4D80-7207-0191-B8F5AF3D4318}"/>
          </ac:picMkLst>
        </pc:picChg>
        <pc:picChg chg="del">
          <ac:chgData name="Sebastian Manning" userId="S::sman559@uoa.auckland.ac.nz::fd912129-243e-4b8f-8aeb-84cf9caa02de" providerId="AD" clId="Web-{4284E256-021D-A704-563F-538B101DD3EB}" dt="2023-10-08T05:42:30.417" v="47"/>
          <ac:picMkLst>
            <pc:docMk/>
            <pc:sldMk cId="1458365362" sldId="298"/>
            <ac:picMk id="27" creationId="{C0DE6010-03B7-6677-8F9E-A4A0AEE78EF1}"/>
          </ac:picMkLst>
        </pc:picChg>
        <pc:picChg chg="del">
          <ac:chgData name="Sebastian Manning" userId="S::sman559@uoa.auckland.ac.nz::fd912129-243e-4b8f-8aeb-84cf9caa02de" providerId="AD" clId="Web-{4284E256-021D-A704-563F-538B101DD3EB}" dt="2023-10-08T05:42:28.745" v="45"/>
          <ac:picMkLst>
            <pc:docMk/>
            <pc:sldMk cId="1458365362" sldId="298"/>
            <ac:picMk id="28" creationId="{506658B1-9868-8904-3748-6CD1BDF5619A}"/>
          </ac:picMkLst>
        </pc:picChg>
      </pc:sldChg>
      <pc:sldChg chg="addSp delSp modSp add replId">
        <pc:chgData name="Sebastian Manning" userId="S::sman559@uoa.auckland.ac.nz::fd912129-243e-4b8f-8aeb-84cf9caa02de" providerId="AD" clId="Web-{4284E256-021D-A704-563F-538B101DD3EB}" dt="2023-10-08T05:57:11.507" v="184"/>
        <pc:sldMkLst>
          <pc:docMk/>
          <pc:sldMk cId="805209355" sldId="299"/>
        </pc:sldMkLst>
        <pc:spChg chg="mod">
          <ac:chgData name="Sebastian Manning" userId="S::sman559@uoa.auckland.ac.nz::fd912129-243e-4b8f-8aeb-84cf9caa02de" providerId="AD" clId="Web-{4284E256-021D-A704-563F-538B101DD3EB}" dt="2023-10-08T05:50:10.913" v="81" actId="20577"/>
          <ac:spMkLst>
            <pc:docMk/>
            <pc:sldMk cId="805209355" sldId="299"/>
            <ac:spMk id="2" creationId="{1E7BCB25-06C2-0153-2841-83811838C04F}"/>
          </ac:spMkLst>
        </pc:spChg>
        <pc:graphicFrameChg chg="add">
          <ac:chgData name="Sebastian Manning" userId="S::sman559@uoa.auckland.ac.nz::fd912129-243e-4b8f-8aeb-84cf9caa02de" providerId="AD" clId="Web-{4284E256-021D-A704-563F-538B101DD3EB}" dt="2023-10-08T05:57:11.507" v="184"/>
          <ac:graphicFrameMkLst>
            <pc:docMk/>
            <pc:sldMk cId="805209355" sldId="299"/>
            <ac:graphicFrameMk id="11" creationId="{0C29B298-B900-FE4C-A624-4E8F317F855E}"/>
          </ac:graphicFrameMkLst>
        </pc:graphicFrameChg>
        <pc:picChg chg="add mod">
          <ac:chgData name="Sebastian Manning" userId="S::sman559@uoa.auckland.ac.nz::fd912129-243e-4b8f-8aeb-84cf9caa02de" providerId="AD" clId="Web-{4284E256-021D-A704-563F-538B101DD3EB}" dt="2023-10-08T05:49:39.459" v="65" actId="1076"/>
          <ac:picMkLst>
            <pc:docMk/>
            <pc:sldMk cId="805209355" sldId="299"/>
            <ac:picMk id="6" creationId="{4D5709EE-5DCB-9369-A823-B0D153865177}"/>
          </ac:picMkLst>
        </pc:picChg>
        <pc:picChg chg="add mod">
          <ac:chgData name="Sebastian Manning" userId="S::sman559@uoa.auckland.ac.nz::fd912129-243e-4b8f-8aeb-84cf9caa02de" providerId="AD" clId="Web-{4284E256-021D-A704-563F-538B101DD3EB}" dt="2023-10-08T05:49:43.381" v="67" actId="14100"/>
          <ac:picMkLst>
            <pc:docMk/>
            <pc:sldMk cId="805209355" sldId="299"/>
            <ac:picMk id="7" creationId="{F96025CA-7974-D0FF-95D2-4CA9B85CDDB1}"/>
          </ac:picMkLst>
        </pc:picChg>
        <pc:picChg chg="del">
          <ac:chgData name="Sebastian Manning" userId="S::sman559@uoa.auckland.ac.nz::fd912129-243e-4b8f-8aeb-84cf9caa02de" providerId="AD" clId="Web-{4284E256-021D-A704-563F-538B101DD3EB}" dt="2023-10-08T05:47:52.518" v="52"/>
          <ac:picMkLst>
            <pc:docMk/>
            <pc:sldMk cId="805209355" sldId="299"/>
            <ac:picMk id="8" creationId="{FCA964A8-D958-EDA1-A6E6-F3D132A70908}"/>
          </ac:picMkLst>
        </pc:picChg>
        <pc:picChg chg="del">
          <ac:chgData name="Sebastian Manning" userId="S::sman559@uoa.auckland.ac.nz::fd912129-243e-4b8f-8aeb-84cf9caa02de" providerId="AD" clId="Web-{4284E256-021D-A704-563F-538B101DD3EB}" dt="2023-10-08T05:47:53.206" v="53"/>
          <ac:picMkLst>
            <pc:docMk/>
            <pc:sldMk cId="805209355" sldId="299"/>
            <ac:picMk id="9" creationId="{E7B82260-8ECD-9369-2092-74EAE2AB3ECB}"/>
          </ac:picMkLst>
        </pc:picChg>
      </pc:sldChg>
      <pc:sldChg chg="addSp delSp modSp add ord replId">
        <pc:chgData name="Sebastian Manning" userId="S::sman559@uoa.auckland.ac.nz::fd912129-243e-4b8f-8aeb-84cf9caa02de" providerId="AD" clId="Web-{4284E256-021D-A704-563F-538B101DD3EB}" dt="2023-10-08T05:54:54.316" v="112" actId="1076"/>
        <pc:sldMkLst>
          <pc:docMk/>
          <pc:sldMk cId="1822909986" sldId="300"/>
        </pc:sldMkLst>
        <pc:spChg chg="mod">
          <ac:chgData name="Sebastian Manning" userId="S::sman559@uoa.auckland.ac.nz::fd912129-243e-4b8f-8aeb-84cf9caa02de" providerId="AD" clId="Web-{4284E256-021D-A704-563F-538B101DD3EB}" dt="2023-10-08T05:53:43.690" v="100" actId="20577"/>
          <ac:spMkLst>
            <pc:docMk/>
            <pc:sldMk cId="1822909986" sldId="300"/>
            <ac:spMk id="32" creationId="{F8988283-A40D-5992-E3DE-294C857A6C7D}"/>
          </ac:spMkLst>
        </pc:spChg>
        <pc:picChg chg="add mod">
          <ac:chgData name="Sebastian Manning" userId="S::sman559@uoa.auckland.ac.nz::fd912129-243e-4b8f-8aeb-84cf9caa02de" providerId="AD" clId="Web-{4284E256-021D-A704-563F-538B101DD3EB}" dt="2023-10-08T05:54:37.800" v="106" actId="1076"/>
          <ac:picMkLst>
            <pc:docMk/>
            <pc:sldMk cId="1822909986" sldId="300"/>
            <ac:picMk id="2" creationId="{06ED1580-4FD5-FEC5-B33D-472DA119CD75}"/>
          </ac:picMkLst>
        </pc:picChg>
        <pc:picChg chg="del">
          <ac:chgData name="Sebastian Manning" userId="S::sman559@uoa.auckland.ac.nz::fd912129-243e-4b8f-8aeb-84cf9caa02de" providerId="AD" clId="Web-{4284E256-021D-A704-563F-538B101DD3EB}" dt="2023-10-08T05:53:44.299" v="101"/>
          <ac:picMkLst>
            <pc:docMk/>
            <pc:sldMk cId="1822909986" sldId="300"/>
            <ac:picMk id="3" creationId="{6D3BB60C-0462-E107-0B5F-6E90794120E9}"/>
          </ac:picMkLst>
        </pc:picChg>
        <pc:picChg chg="add mod">
          <ac:chgData name="Sebastian Manning" userId="S::sman559@uoa.auckland.ac.nz::fd912129-243e-4b8f-8aeb-84cf9caa02de" providerId="AD" clId="Web-{4284E256-021D-A704-563F-538B101DD3EB}" dt="2023-10-08T05:54:54.316" v="112" actId="1076"/>
          <ac:picMkLst>
            <pc:docMk/>
            <pc:sldMk cId="1822909986" sldId="300"/>
            <ac:picMk id="4" creationId="{88E7DAEC-CC9F-1E73-ECDE-533CEF9C883E}"/>
          </ac:picMkLst>
        </pc:picChg>
        <pc:picChg chg="del">
          <ac:chgData name="Sebastian Manning" userId="S::sman559@uoa.auckland.ac.nz::fd912129-243e-4b8f-8aeb-84cf9caa02de" providerId="AD" clId="Web-{4284E256-021D-A704-563F-538B101DD3EB}" dt="2023-10-08T05:53:45.486" v="102"/>
          <ac:picMkLst>
            <pc:docMk/>
            <pc:sldMk cId="1822909986" sldId="300"/>
            <ac:picMk id="5" creationId="{580E2244-4D80-7207-0191-B8F5AF3D4318}"/>
          </ac:picMkLst>
        </pc:picChg>
      </pc:sldChg>
    </pc:docChg>
  </pc:docChgLst>
  <pc:docChgLst>
    <pc:chgData name="Meegan Soulsby" userId="S::msou665@uoa.auckland.ac.nz::09cab71f-263c-43b9-80de-03e076752948" providerId="AD" clId="Web-{57DEA2AC-59B2-384A-035F-24C6E84A4759}"/>
    <pc:docChg chg="mod modSld">
      <pc:chgData name="Meegan Soulsby" userId="S::msou665@uoa.auckland.ac.nz::09cab71f-263c-43b9-80de-03e076752948" providerId="AD" clId="Web-{57DEA2AC-59B2-384A-035F-24C6E84A4759}" dt="2023-10-08T06:38:24.133" v="72"/>
      <pc:docMkLst>
        <pc:docMk/>
      </pc:docMkLst>
      <pc:sldChg chg="modSp">
        <pc:chgData name="Meegan Soulsby" userId="S::msou665@uoa.auckland.ac.nz::09cab71f-263c-43b9-80de-03e076752948" providerId="AD" clId="Web-{57DEA2AC-59B2-384A-035F-24C6E84A4759}" dt="2023-10-08T06:27:46.254" v="70" actId="20577"/>
        <pc:sldMkLst>
          <pc:docMk/>
          <pc:sldMk cId="1120355131" sldId="261"/>
        </pc:sldMkLst>
        <pc:spChg chg="mod">
          <ac:chgData name="Meegan Soulsby" userId="S::msou665@uoa.auckland.ac.nz::09cab71f-263c-43b9-80de-03e076752948" providerId="AD" clId="Web-{57DEA2AC-59B2-384A-035F-24C6E84A4759}" dt="2023-10-08T06:27:46.254" v="70" actId="20577"/>
          <ac:spMkLst>
            <pc:docMk/>
            <pc:sldMk cId="1120355131" sldId="261"/>
            <ac:spMk id="7" creationId="{95EFFE4C-B58F-FB9E-3D33-79CE9ED1541B}"/>
          </ac:spMkLst>
        </pc:spChg>
      </pc:sldChg>
      <pc:sldChg chg="modCm">
        <pc:chgData name="Meegan Soulsby" userId="S::msou665@uoa.auckland.ac.nz::09cab71f-263c-43b9-80de-03e076752948" providerId="AD" clId="Web-{57DEA2AC-59B2-384A-035F-24C6E84A4759}" dt="2023-10-08T06:38:24.133" v="72"/>
        <pc:sldMkLst>
          <pc:docMk/>
          <pc:sldMk cId="690659151" sldId="263"/>
        </pc:sldMkLst>
        <pc:extLst>
          <p:ext xmlns:p="http://schemas.openxmlformats.org/presentationml/2006/main" uri="{D6D511B9-2390-475A-947B-AFAB55BFBCF1}">
            <pc226:cmChg xmlns:pc226="http://schemas.microsoft.com/office/powerpoint/2022/06/main/command" chg="">
              <pc226:chgData name="Meegan Soulsby" userId="S::msou665@uoa.auckland.ac.nz::09cab71f-263c-43b9-80de-03e076752948" providerId="AD" clId="Web-{57DEA2AC-59B2-384A-035F-24C6E84A4759}" dt="2023-10-08T06:38:24.133" v="72"/>
              <pc2:cmMkLst xmlns:pc2="http://schemas.microsoft.com/office/powerpoint/2019/9/main/command">
                <pc:docMk/>
                <pc:sldMk cId="690659151" sldId="263"/>
                <pc2:cmMk id="{DBE2F3A6-5A01-4265-A2FA-192B8FECB2AF}"/>
              </pc2:cmMkLst>
              <pc226:cmRplyChg chg="mod modRxn">
                <pc226:chgData name="Meegan Soulsby" userId="S::msou665@uoa.auckland.ac.nz::09cab71f-263c-43b9-80de-03e076752948" providerId="AD" clId="Web-{57DEA2AC-59B2-384A-035F-24C6E84A4759}" dt="2023-10-08T06:38:24.133" v="72"/>
                <pc2:cmRplyMkLst xmlns:pc2="http://schemas.microsoft.com/office/powerpoint/2019/9/main/command">
                  <pc:docMk/>
                  <pc:sldMk cId="690659151" sldId="263"/>
                  <pc2:cmMk id="{DBE2F3A6-5A01-4265-A2FA-192B8FECB2AF}"/>
                  <pc2:cmRplyMk id="{BF3E8795-D690-9248-A725-02C25E741E4D}"/>
                </pc2:cmRplyMkLst>
              </pc226:cmRplyChg>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08A742-CC46-4E81-AE31-DDD56D0ECB56}" type="doc">
      <dgm:prSet loTypeId="urn:microsoft.com/office/officeart/2005/8/layout/bProcess3" loCatId="process" qsTypeId="urn:microsoft.com/office/officeart/2005/8/quickstyle/simple2" qsCatId="simple" csTypeId="urn:microsoft.com/office/officeart/2005/8/colors/colorful3" csCatId="colorful" phldr="1"/>
      <dgm:spPr/>
      <dgm:t>
        <a:bodyPr/>
        <a:lstStyle/>
        <a:p>
          <a:endParaRPr lang="en-US"/>
        </a:p>
      </dgm:t>
    </dgm:pt>
    <dgm:pt modelId="{3BEAE5FF-83BC-40D6-94F6-D660BEB99C59}">
      <dgm:prSet phldrT="[Text]" phldr="0"/>
      <dgm:spPr/>
      <dgm:t>
        <a:bodyPr/>
        <a:lstStyle/>
        <a:p>
          <a:pPr rtl="0"/>
          <a:r>
            <a:rPr lang="en-US" b="1">
              <a:latin typeface="Arial" panose="020B0604020202020204" pitchFamily="34" charset="0"/>
              <a:cs typeface="Arial" panose="020B0604020202020204" pitchFamily="34" charset="0"/>
            </a:rPr>
            <a:t>Evaluating accuracy </a:t>
          </a:r>
          <a:endParaRPr lang="en-US">
            <a:latin typeface="Arial" panose="020B0604020202020204" pitchFamily="34" charset="0"/>
            <a:cs typeface="Arial" panose="020B0604020202020204" pitchFamily="34" charset="0"/>
          </a:endParaRPr>
        </a:p>
      </dgm:t>
    </dgm:pt>
    <dgm:pt modelId="{34B64A32-B73D-4229-8AE5-42D19CB1F0B0}" type="parTrans" cxnId="{0DC721E2-B80E-4065-BB8C-FBEEB3166585}">
      <dgm:prSet/>
      <dgm:spPr/>
      <dgm:t>
        <a:bodyPr/>
        <a:lstStyle/>
        <a:p>
          <a:endParaRPr lang="en-US">
            <a:latin typeface="Arial" panose="020B0604020202020204" pitchFamily="34" charset="0"/>
            <a:cs typeface="Arial" panose="020B0604020202020204" pitchFamily="34" charset="0"/>
          </a:endParaRPr>
        </a:p>
      </dgm:t>
    </dgm:pt>
    <dgm:pt modelId="{B588002D-F33B-44B2-96FC-4F11E17917BE}" type="sibTrans" cxnId="{0DC721E2-B80E-4065-BB8C-FBEEB3166585}">
      <dgm:prSet/>
      <dgm:spPr/>
      <dgm:t>
        <a:bodyPr/>
        <a:lstStyle/>
        <a:p>
          <a:endParaRPr lang="en-US">
            <a:latin typeface="Arial" panose="020B0604020202020204" pitchFamily="34" charset="0"/>
            <a:cs typeface="Arial" panose="020B0604020202020204" pitchFamily="34" charset="0"/>
          </a:endParaRPr>
        </a:p>
      </dgm:t>
    </dgm:pt>
    <dgm:pt modelId="{6116A09E-1901-4903-BDC4-7015C8CA93B4}">
      <dgm:prSet phldrT="[Text]" phldr="0"/>
      <dgm:spPr/>
      <dgm:t>
        <a:bodyPr/>
        <a:lstStyle/>
        <a:p>
          <a:pPr rtl="0"/>
          <a:r>
            <a:rPr lang="en-US" b="1">
              <a:latin typeface="Arial" panose="020B0604020202020204" pitchFamily="34" charset="0"/>
              <a:cs typeface="Arial" panose="020B0604020202020204" pitchFamily="34" charset="0"/>
            </a:rPr>
            <a:t>Recording learnings</a:t>
          </a:r>
          <a:endParaRPr lang="en-US">
            <a:latin typeface="Arial" panose="020B0604020202020204" pitchFamily="34" charset="0"/>
            <a:cs typeface="Arial" panose="020B0604020202020204" pitchFamily="34" charset="0"/>
          </a:endParaRPr>
        </a:p>
      </dgm:t>
    </dgm:pt>
    <dgm:pt modelId="{E64D09BC-B321-4AB9-B7CD-B2E9527DB442}" type="parTrans" cxnId="{12BCD6D9-5BB8-439E-A5E5-3740D8C0DF68}">
      <dgm:prSet/>
      <dgm:spPr/>
      <dgm:t>
        <a:bodyPr/>
        <a:lstStyle/>
        <a:p>
          <a:endParaRPr lang="en-US">
            <a:latin typeface="Arial" panose="020B0604020202020204" pitchFamily="34" charset="0"/>
            <a:cs typeface="Arial" panose="020B0604020202020204" pitchFamily="34" charset="0"/>
          </a:endParaRPr>
        </a:p>
      </dgm:t>
    </dgm:pt>
    <dgm:pt modelId="{0414E55F-8FE2-442F-8AF6-6DCB3CB3BC51}" type="sibTrans" cxnId="{12BCD6D9-5BB8-439E-A5E5-3740D8C0DF68}">
      <dgm:prSet/>
      <dgm:spPr/>
      <dgm:t>
        <a:bodyPr/>
        <a:lstStyle/>
        <a:p>
          <a:endParaRPr lang="en-US">
            <a:latin typeface="Arial" panose="020B0604020202020204" pitchFamily="34" charset="0"/>
            <a:cs typeface="Arial" panose="020B0604020202020204" pitchFamily="34" charset="0"/>
          </a:endParaRPr>
        </a:p>
      </dgm:t>
    </dgm:pt>
    <dgm:pt modelId="{51E01A61-9B42-4463-AC3E-5A8EC19183C5}">
      <dgm:prSet phldr="0"/>
      <dgm:spPr/>
      <dgm:t>
        <a:bodyPr/>
        <a:lstStyle/>
        <a:p>
          <a:pPr rtl="0"/>
          <a:r>
            <a:rPr lang="en-US" b="1">
              <a:latin typeface="Arial" panose="020B0604020202020204" pitchFamily="34" charset="0"/>
              <a:cs typeface="Arial" panose="020B0604020202020204" pitchFamily="34" charset="0"/>
            </a:rPr>
            <a:t>Xview2 Challenge</a:t>
          </a:r>
        </a:p>
      </dgm:t>
    </dgm:pt>
    <dgm:pt modelId="{3EEBEF4F-9CF1-4544-946B-B54D82C6B69E}" type="parTrans" cxnId="{6A6F97EC-F811-4070-A6F7-76BA0FEAC024}">
      <dgm:prSet/>
      <dgm:spPr/>
      <dgm:t>
        <a:bodyPr/>
        <a:lstStyle/>
        <a:p>
          <a:endParaRPr lang="en-GB">
            <a:latin typeface="Arial" panose="020B0604020202020204" pitchFamily="34" charset="0"/>
            <a:cs typeface="Arial" panose="020B0604020202020204" pitchFamily="34" charset="0"/>
          </a:endParaRPr>
        </a:p>
      </dgm:t>
    </dgm:pt>
    <dgm:pt modelId="{63AAD71E-D610-49AD-938E-7DAEBEDDFDAE}" type="sibTrans" cxnId="{6A6F97EC-F811-4070-A6F7-76BA0FEAC024}">
      <dgm:prSet/>
      <dgm:spPr/>
      <dgm:t>
        <a:bodyPr/>
        <a:lstStyle/>
        <a:p>
          <a:endParaRPr lang="en-US">
            <a:latin typeface="Arial" panose="020B0604020202020204" pitchFamily="34" charset="0"/>
            <a:cs typeface="Arial" panose="020B0604020202020204" pitchFamily="34" charset="0"/>
          </a:endParaRPr>
        </a:p>
      </dgm:t>
    </dgm:pt>
    <dgm:pt modelId="{C80D78EF-6001-401A-BE05-1C2DE21F8C9E}">
      <dgm:prSet phldr="0"/>
      <dgm:spPr/>
      <dgm:t>
        <a:bodyPr/>
        <a:lstStyle/>
        <a:p>
          <a:pPr algn="ctr" rtl="0">
            <a:lnSpc>
              <a:spcPct val="90000"/>
            </a:lnSpc>
          </a:pPr>
          <a:r>
            <a:rPr lang="en-US" b="1">
              <a:latin typeface="Arial" panose="020B0604020202020204" pitchFamily="34" charset="0"/>
              <a:cs typeface="Arial" panose="020B0604020202020204" pitchFamily="34" charset="0"/>
            </a:rPr>
            <a:t>Site </a:t>
          </a:r>
        </a:p>
        <a:p>
          <a:pPr algn="ctr" rtl="0">
            <a:lnSpc>
              <a:spcPct val="90000"/>
            </a:lnSpc>
          </a:pPr>
          <a:r>
            <a:rPr lang="en-US" b="1">
              <a:latin typeface="Arial" panose="020B0604020202020204" pitchFamily="34" charset="0"/>
              <a:cs typeface="Arial" panose="020B0604020202020204" pitchFamily="34" charset="0"/>
            </a:rPr>
            <a:t>Selection </a:t>
          </a:r>
          <a:endParaRPr lang="en-US">
            <a:latin typeface="Arial" panose="020B0604020202020204" pitchFamily="34" charset="0"/>
            <a:cs typeface="Arial" panose="020B0604020202020204" pitchFamily="34" charset="0"/>
          </a:endParaRPr>
        </a:p>
      </dgm:t>
    </dgm:pt>
    <dgm:pt modelId="{B26A85B2-3CE0-407C-AD54-30E2FF3EB249}" type="parTrans" cxnId="{A05507F7-91D1-4E04-AFB5-465B87710B19}">
      <dgm:prSet/>
      <dgm:spPr/>
      <dgm:t>
        <a:bodyPr/>
        <a:lstStyle/>
        <a:p>
          <a:endParaRPr lang="en-GB">
            <a:latin typeface="Arial" panose="020B0604020202020204" pitchFamily="34" charset="0"/>
            <a:cs typeface="Arial" panose="020B0604020202020204" pitchFamily="34" charset="0"/>
          </a:endParaRPr>
        </a:p>
      </dgm:t>
    </dgm:pt>
    <dgm:pt modelId="{413A412E-C3A0-4D08-A258-CF9D56AB498B}" type="sibTrans" cxnId="{A05507F7-91D1-4E04-AFB5-465B87710B19}">
      <dgm:prSet/>
      <dgm:spPr/>
      <dgm:t>
        <a:bodyPr/>
        <a:lstStyle/>
        <a:p>
          <a:endParaRPr lang="en-US">
            <a:latin typeface="Arial" panose="020B0604020202020204" pitchFamily="34" charset="0"/>
            <a:cs typeface="Arial" panose="020B0604020202020204" pitchFamily="34" charset="0"/>
          </a:endParaRPr>
        </a:p>
      </dgm:t>
    </dgm:pt>
    <dgm:pt modelId="{7A485265-3242-462B-848B-D9964FABE016}">
      <dgm:prSet phldr="0"/>
      <dgm:spPr/>
      <dgm:t>
        <a:bodyPr/>
        <a:lstStyle/>
        <a:p>
          <a:pPr rtl="0"/>
          <a:r>
            <a:rPr lang="en-US" b="1">
              <a:latin typeface="Arial" panose="020B0604020202020204" pitchFamily="34" charset="0"/>
              <a:cs typeface="Arial" panose="020B0604020202020204" pitchFamily="34" charset="0"/>
            </a:rPr>
            <a:t>Adapting CNN model script </a:t>
          </a:r>
          <a:r>
            <a:rPr lang="en-US" b="0">
              <a:latin typeface="Arial" panose="020B0604020202020204" pitchFamily="34" charset="0"/>
              <a:cs typeface="Arial" panose="020B0604020202020204" pitchFamily="34" charset="0"/>
            </a:rPr>
            <a:t>(Yuhhuang, 2020)</a:t>
          </a:r>
        </a:p>
      </dgm:t>
    </dgm:pt>
    <dgm:pt modelId="{68380082-83F2-415B-AC85-679E1353207B}" type="parTrans" cxnId="{3CF566E7-8491-4F4E-AC2F-BAB76C077504}">
      <dgm:prSet/>
      <dgm:spPr/>
      <dgm:t>
        <a:bodyPr/>
        <a:lstStyle/>
        <a:p>
          <a:endParaRPr lang="en-GB">
            <a:latin typeface="Arial" panose="020B0604020202020204" pitchFamily="34" charset="0"/>
            <a:cs typeface="Arial" panose="020B0604020202020204" pitchFamily="34" charset="0"/>
          </a:endParaRPr>
        </a:p>
      </dgm:t>
    </dgm:pt>
    <dgm:pt modelId="{0B27F4DB-16A7-4C6F-9943-0534BC0AE517}" type="sibTrans" cxnId="{3CF566E7-8491-4F4E-AC2F-BAB76C077504}">
      <dgm:prSet/>
      <dgm:spPr/>
      <dgm:t>
        <a:bodyPr/>
        <a:lstStyle/>
        <a:p>
          <a:endParaRPr lang="en-US">
            <a:latin typeface="Arial" panose="020B0604020202020204" pitchFamily="34" charset="0"/>
            <a:cs typeface="Arial" panose="020B0604020202020204" pitchFamily="34" charset="0"/>
          </a:endParaRPr>
        </a:p>
      </dgm:t>
    </dgm:pt>
    <dgm:pt modelId="{D2081C20-1F58-424E-81A3-B2AC72637331}">
      <dgm:prSet phldr="0"/>
      <dgm:spPr/>
      <dgm:t>
        <a:bodyPr/>
        <a:lstStyle/>
        <a:p>
          <a:pPr rtl="0"/>
          <a:r>
            <a:rPr lang="en-US" b="1">
              <a:latin typeface="Arial" panose="020B0604020202020204" pitchFamily="34" charset="0"/>
              <a:cs typeface="Arial" panose="020B0604020202020204" pitchFamily="34" charset="0"/>
            </a:rPr>
            <a:t>A/B testing</a:t>
          </a:r>
          <a:endParaRPr lang="en-US">
            <a:latin typeface="Arial" panose="020B0604020202020204" pitchFamily="34" charset="0"/>
            <a:cs typeface="Arial" panose="020B0604020202020204" pitchFamily="34" charset="0"/>
          </a:endParaRPr>
        </a:p>
      </dgm:t>
    </dgm:pt>
    <dgm:pt modelId="{8584F4EF-84DB-4E85-B4E3-E7AEA54B0CE9}" type="parTrans" cxnId="{8A351D03-E119-4DD2-BA70-7C7588BDCAF1}">
      <dgm:prSet/>
      <dgm:spPr/>
      <dgm:t>
        <a:bodyPr/>
        <a:lstStyle/>
        <a:p>
          <a:endParaRPr lang="en-GB">
            <a:latin typeface="Arial" panose="020B0604020202020204" pitchFamily="34" charset="0"/>
            <a:cs typeface="Arial" panose="020B0604020202020204" pitchFamily="34" charset="0"/>
          </a:endParaRPr>
        </a:p>
      </dgm:t>
    </dgm:pt>
    <dgm:pt modelId="{23108426-4A2B-415F-8895-1E2FF4CDF9EF}" type="sibTrans" cxnId="{8A351D03-E119-4DD2-BA70-7C7588BDCAF1}">
      <dgm:prSet/>
      <dgm:spPr/>
      <dgm:t>
        <a:bodyPr/>
        <a:lstStyle/>
        <a:p>
          <a:endParaRPr lang="en-US">
            <a:latin typeface="Arial" panose="020B0604020202020204" pitchFamily="34" charset="0"/>
            <a:cs typeface="Arial" panose="020B0604020202020204" pitchFamily="34" charset="0"/>
          </a:endParaRPr>
        </a:p>
      </dgm:t>
    </dgm:pt>
    <dgm:pt modelId="{A7BE223C-77C0-44C8-91F3-FC26CD60111B}" type="pres">
      <dgm:prSet presAssocID="{4808A742-CC46-4E81-AE31-DDD56D0ECB56}" presName="Name0" presStyleCnt="0">
        <dgm:presLayoutVars>
          <dgm:dir/>
          <dgm:resizeHandles val="exact"/>
        </dgm:presLayoutVars>
      </dgm:prSet>
      <dgm:spPr/>
    </dgm:pt>
    <dgm:pt modelId="{3C4EB109-9CD1-4DB3-A2DA-B348B4DCCBE4}" type="pres">
      <dgm:prSet presAssocID="{51E01A61-9B42-4463-AC3E-5A8EC19183C5}" presName="node" presStyleLbl="node1" presStyleIdx="0" presStyleCnt="6">
        <dgm:presLayoutVars>
          <dgm:bulletEnabled val="1"/>
        </dgm:presLayoutVars>
      </dgm:prSet>
      <dgm:spPr/>
    </dgm:pt>
    <dgm:pt modelId="{6A223C89-DE4F-40CA-B237-E466080CDBA6}" type="pres">
      <dgm:prSet presAssocID="{63AAD71E-D610-49AD-938E-7DAEBEDDFDAE}" presName="sibTrans" presStyleLbl="sibTrans1D1" presStyleIdx="0" presStyleCnt="5"/>
      <dgm:spPr/>
    </dgm:pt>
    <dgm:pt modelId="{271A7F06-B6BE-4DAC-A5C8-2C88EFD36E64}" type="pres">
      <dgm:prSet presAssocID="{63AAD71E-D610-49AD-938E-7DAEBEDDFDAE}" presName="connectorText" presStyleLbl="sibTrans1D1" presStyleIdx="0" presStyleCnt="5"/>
      <dgm:spPr/>
    </dgm:pt>
    <dgm:pt modelId="{00041CBD-80A9-46CE-B843-E09B43A60CDB}" type="pres">
      <dgm:prSet presAssocID="{C80D78EF-6001-401A-BE05-1C2DE21F8C9E}" presName="node" presStyleLbl="node1" presStyleIdx="1" presStyleCnt="6">
        <dgm:presLayoutVars>
          <dgm:bulletEnabled val="1"/>
        </dgm:presLayoutVars>
      </dgm:prSet>
      <dgm:spPr/>
    </dgm:pt>
    <dgm:pt modelId="{D1BB8B4C-CD94-4227-9B6E-AA82375F3393}" type="pres">
      <dgm:prSet presAssocID="{413A412E-C3A0-4D08-A258-CF9D56AB498B}" presName="sibTrans" presStyleLbl="sibTrans1D1" presStyleIdx="1" presStyleCnt="5"/>
      <dgm:spPr/>
    </dgm:pt>
    <dgm:pt modelId="{988204F3-3DF2-41DD-891B-3431334A5FA6}" type="pres">
      <dgm:prSet presAssocID="{413A412E-C3A0-4D08-A258-CF9D56AB498B}" presName="connectorText" presStyleLbl="sibTrans1D1" presStyleIdx="1" presStyleCnt="5"/>
      <dgm:spPr/>
    </dgm:pt>
    <dgm:pt modelId="{CB69C166-6DD8-4F54-AE6F-4DB64375AA27}" type="pres">
      <dgm:prSet presAssocID="{7A485265-3242-462B-848B-D9964FABE016}" presName="node" presStyleLbl="node1" presStyleIdx="2" presStyleCnt="6">
        <dgm:presLayoutVars>
          <dgm:bulletEnabled val="1"/>
        </dgm:presLayoutVars>
      </dgm:prSet>
      <dgm:spPr/>
    </dgm:pt>
    <dgm:pt modelId="{D5B49646-C71D-4012-BF20-5E50C50DA975}" type="pres">
      <dgm:prSet presAssocID="{0B27F4DB-16A7-4C6F-9943-0534BC0AE517}" presName="sibTrans" presStyleLbl="sibTrans1D1" presStyleIdx="2" presStyleCnt="5"/>
      <dgm:spPr/>
    </dgm:pt>
    <dgm:pt modelId="{AD977A82-612E-4943-92F0-3B1F6CCEED9F}" type="pres">
      <dgm:prSet presAssocID="{0B27F4DB-16A7-4C6F-9943-0534BC0AE517}" presName="connectorText" presStyleLbl="sibTrans1D1" presStyleIdx="2" presStyleCnt="5"/>
      <dgm:spPr/>
    </dgm:pt>
    <dgm:pt modelId="{FC6FF519-EBB4-48E4-A311-2DB9C36459E4}" type="pres">
      <dgm:prSet presAssocID="{D2081C20-1F58-424E-81A3-B2AC72637331}" presName="node" presStyleLbl="node1" presStyleIdx="3" presStyleCnt="6">
        <dgm:presLayoutVars>
          <dgm:bulletEnabled val="1"/>
        </dgm:presLayoutVars>
      </dgm:prSet>
      <dgm:spPr/>
    </dgm:pt>
    <dgm:pt modelId="{2F56D669-2252-4536-9E0D-A06C0CE8DB3D}" type="pres">
      <dgm:prSet presAssocID="{23108426-4A2B-415F-8895-1E2FF4CDF9EF}" presName="sibTrans" presStyleLbl="sibTrans1D1" presStyleIdx="3" presStyleCnt="5"/>
      <dgm:spPr/>
    </dgm:pt>
    <dgm:pt modelId="{F9A78889-6032-490A-A277-32D2C130078C}" type="pres">
      <dgm:prSet presAssocID="{23108426-4A2B-415F-8895-1E2FF4CDF9EF}" presName="connectorText" presStyleLbl="sibTrans1D1" presStyleIdx="3" presStyleCnt="5"/>
      <dgm:spPr/>
    </dgm:pt>
    <dgm:pt modelId="{9C65FFDE-EACD-45B6-BDF8-345DF2B2CE84}" type="pres">
      <dgm:prSet presAssocID="{3BEAE5FF-83BC-40D6-94F6-D660BEB99C59}" presName="node" presStyleLbl="node1" presStyleIdx="4" presStyleCnt="6">
        <dgm:presLayoutVars>
          <dgm:bulletEnabled val="1"/>
        </dgm:presLayoutVars>
      </dgm:prSet>
      <dgm:spPr/>
    </dgm:pt>
    <dgm:pt modelId="{BE43E4DE-20E1-40DF-8F3A-35081E053B0B}" type="pres">
      <dgm:prSet presAssocID="{B588002D-F33B-44B2-96FC-4F11E17917BE}" presName="sibTrans" presStyleLbl="sibTrans1D1" presStyleIdx="4" presStyleCnt="5"/>
      <dgm:spPr/>
    </dgm:pt>
    <dgm:pt modelId="{C30261FF-F79A-4C2F-87BF-1A46CC73541D}" type="pres">
      <dgm:prSet presAssocID="{B588002D-F33B-44B2-96FC-4F11E17917BE}" presName="connectorText" presStyleLbl="sibTrans1D1" presStyleIdx="4" presStyleCnt="5"/>
      <dgm:spPr/>
    </dgm:pt>
    <dgm:pt modelId="{90657D7A-F49E-43E4-AD3E-BF76A0A1E802}" type="pres">
      <dgm:prSet presAssocID="{6116A09E-1901-4903-BDC4-7015C8CA93B4}" presName="node" presStyleLbl="node1" presStyleIdx="5" presStyleCnt="6">
        <dgm:presLayoutVars>
          <dgm:bulletEnabled val="1"/>
        </dgm:presLayoutVars>
      </dgm:prSet>
      <dgm:spPr/>
    </dgm:pt>
  </dgm:ptLst>
  <dgm:cxnLst>
    <dgm:cxn modelId="{8A351D03-E119-4DD2-BA70-7C7588BDCAF1}" srcId="{4808A742-CC46-4E81-AE31-DDD56D0ECB56}" destId="{D2081C20-1F58-424E-81A3-B2AC72637331}" srcOrd="3" destOrd="0" parTransId="{8584F4EF-84DB-4E85-B4E3-E7AEA54B0CE9}" sibTransId="{23108426-4A2B-415F-8895-1E2FF4CDF9EF}"/>
    <dgm:cxn modelId="{583CCC1B-C6D5-426C-922E-1A3DA949387A}" type="presOf" srcId="{23108426-4A2B-415F-8895-1E2FF4CDF9EF}" destId="{2F56D669-2252-4536-9E0D-A06C0CE8DB3D}" srcOrd="0" destOrd="0" presId="urn:microsoft.com/office/officeart/2005/8/layout/bProcess3"/>
    <dgm:cxn modelId="{742BEB1B-1588-4007-96CB-5838159732F3}" type="presOf" srcId="{23108426-4A2B-415F-8895-1E2FF4CDF9EF}" destId="{F9A78889-6032-490A-A277-32D2C130078C}" srcOrd="1" destOrd="0" presId="urn:microsoft.com/office/officeart/2005/8/layout/bProcess3"/>
    <dgm:cxn modelId="{65414037-A9AC-4901-99E2-AFC0ABC1C232}" type="presOf" srcId="{7A485265-3242-462B-848B-D9964FABE016}" destId="{CB69C166-6DD8-4F54-AE6F-4DB64375AA27}" srcOrd="0" destOrd="0" presId="urn:microsoft.com/office/officeart/2005/8/layout/bProcess3"/>
    <dgm:cxn modelId="{CBDE1F3F-D944-4B3A-BF8F-415128DDA871}" type="presOf" srcId="{C80D78EF-6001-401A-BE05-1C2DE21F8C9E}" destId="{00041CBD-80A9-46CE-B843-E09B43A60CDB}" srcOrd="0" destOrd="0" presId="urn:microsoft.com/office/officeart/2005/8/layout/bProcess3"/>
    <dgm:cxn modelId="{23094F63-35B1-4012-B0EA-A2165B055F13}" type="presOf" srcId="{B588002D-F33B-44B2-96FC-4F11E17917BE}" destId="{C30261FF-F79A-4C2F-87BF-1A46CC73541D}" srcOrd="1" destOrd="0" presId="urn:microsoft.com/office/officeart/2005/8/layout/bProcess3"/>
    <dgm:cxn modelId="{05B4A366-AD1D-4CC9-82CB-4FB877E55538}" type="presOf" srcId="{63AAD71E-D610-49AD-938E-7DAEBEDDFDAE}" destId="{271A7F06-B6BE-4DAC-A5C8-2C88EFD36E64}" srcOrd="1" destOrd="0" presId="urn:microsoft.com/office/officeart/2005/8/layout/bProcess3"/>
    <dgm:cxn modelId="{C91D754F-1225-4648-91C0-C524CA120A9B}" type="presOf" srcId="{0B27F4DB-16A7-4C6F-9943-0534BC0AE517}" destId="{AD977A82-612E-4943-92F0-3B1F6CCEED9F}" srcOrd="1" destOrd="0" presId="urn:microsoft.com/office/officeart/2005/8/layout/bProcess3"/>
    <dgm:cxn modelId="{4C6ABF51-9FC6-402F-AD50-F9F3DE8DE97A}" type="presOf" srcId="{63AAD71E-D610-49AD-938E-7DAEBEDDFDAE}" destId="{6A223C89-DE4F-40CA-B237-E466080CDBA6}" srcOrd="0" destOrd="0" presId="urn:microsoft.com/office/officeart/2005/8/layout/bProcess3"/>
    <dgm:cxn modelId="{E2F76A7B-162A-408B-B13F-D36C35C60E1E}" type="presOf" srcId="{4808A742-CC46-4E81-AE31-DDD56D0ECB56}" destId="{A7BE223C-77C0-44C8-91F3-FC26CD60111B}" srcOrd="0" destOrd="0" presId="urn:microsoft.com/office/officeart/2005/8/layout/bProcess3"/>
    <dgm:cxn modelId="{84D3AB7D-2F30-4C0E-8136-A654A79ACD0D}" type="presOf" srcId="{D2081C20-1F58-424E-81A3-B2AC72637331}" destId="{FC6FF519-EBB4-48E4-A311-2DB9C36459E4}" srcOrd="0" destOrd="0" presId="urn:microsoft.com/office/officeart/2005/8/layout/bProcess3"/>
    <dgm:cxn modelId="{C77D0B83-70E5-482D-8AE5-3EC425A18A23}" type="presOf" srcId="{3BEAE5FF-83BC-40D6-94F6-D660BEB99C59}" destId="{9C65FFDE-EACD-45B6-BDF8-345DF2B2CE84}" srcOrd="0" destOrd="0" presId="urn:microsoft.com/office/officeart/2005/8/layout/bProcess3"/>
    <dgm:cxn modelId="{D1311E84-8ECD-444D-80D7-E27A51597B4D}" type="presOf" srcId="{0B27F4DB-16A7-4C6F-9943-0534BC0AE517}" destId="{D5B49646-C71D-4012-BF20-5E50C50DA975}" srcOrd="0" destOrd="0" presId="urn:microsoft.com/office/officeart/2005/8/layout/bProcess3"/>
    <dgm:cxn modelId="{EE860189-1F81-4CA5-9889-402FEB96447B}" type="presOf" srcId="{413A412E-C3A0-4D08-A258-CF9D56AB498B}" destId="{988204F3-3DF2-41DD-891B-3431334A5FA6}" srcOrd="1" destOrd="0" presId="urn:microsoft.com/office/officeart/2005/8/layout/bProcess3"/>
    <dgm:cxn modelId="{9B5C658F-CDDD-4190-B2FA-E8AD5BA6B4D2}" type="presOf" srcId="{6116A09E-1901-4903-BDC4-7015C8CA93B4}" destId="{90657D7A-F49E-43E4-AD3E-BF76A0A1E802}" srcOrd="0" destOrd="0" presId="urn:microsoft.com/office/officeart/2005/8/layout/bProcess3"/>
    <dgm:cxn modelId="{CF54EDBE-5F41-46AE-B937-E911508764D2}" type="presOf" srcId="{B588002D-F33B-44B2-96FC-4F11E17917BE}" destId="{BE43E4DE-20E1-40DF-8F3A-35081E053B0B}" srcOrd="0" destOrd="0" presId="urn:microsoft.com/office/officeart/2005/8/layout/bProcess3"/>
    <dgm:cxn modelId="{12BCD6D9-5BB8-439E-A5E5-3740D8C0DF68}" srcId="{4808A742-CC46-4E81-AE31-DDD56D0ECB56}" destId="{6116A09E-1901-4903-BDC4-7015C8CA93B4}" srcOrd="5" destOrd="0" parTransId="{E64D09BC-B321-4AB9-B7CD-B2E9527DB442}" sibTransId="{0414E55F-8FE2-442F-8AF6-6DCB3CB3BC51}"/>
    <dgm:cxn modelId="{7234A1DC-1F8C-47BC-B1A3-4D4CB4B91F3C}" type="presOf" srcId="{51E01A61-9B42-4463-AC3E-5A8EC19183C5}" destId="{3C4EB109-9CD1-4DB3-A2DA-B348B4DCCBE4}" srcOrd="0" destOrd="0" presId="urn:microsoft.com/office/officeart/2005/8/layout/bProcess3"/>
    <dgm:cxn modelId="{0DC721E2-B80E-4065-BB8C-FBEEB3166585}" srcId="{4808A742-CC46-4E81-AE31-DDD56D0ECB56}" destId="{3BEAE5FF-83BC-40D6-94F6-D660BEB99C59}" srcOrd="4" destOrd="0" parTransId="{34B64A32-B73D-4229-8AE5-42D19CB1F0B0}" sibTransId="{B588002D-F33B-44B2-96FC-4F11E17917BE}"/>
    <dgm:cxn modelId="{3CF566E7-8491-4F4E-AC2F-BAB76C077504}" srcId="{4808A742-CC46-4E81-AE31-DDD56D0ECB56}" destId="{7A485265-3242-462B-848B-D9964FABE016}" srcOrd="2" destOrd="0" parTransId="{68380082-83F2-415B-AC85-679E1353207B}" sibTransId="{0B27F4DB-16A7-4C6F-9943-0534BC0AE517}"/>
    <dgm:cxn modelId="{6A6F97EC-F811-4070-A6F7-76BA0FEAC024}" srcId="{4808A742-CC46-4E81-AE31-DDD56D0ECB56}" destId="{51E01A61-9B42-4463-AC3E-5A8EC19183C5}" srcOrd="0" destOrd="0" parTransId="{3EEBEF4F-9CF1-4544-946B-B54D82C6B69E}" sibTransId="{63AAD71E-D610-49AD-938E-7DAEBEDDFDAE}"/>
    <dgm:cxn modelId="{A05507F7-91D1-4E04-AFB5-465B87710B19}" srcId="{4808A742-CC46-4E81-AE31-DDD56D0ECB56}" destId="{C80D78EF-6001-401A-BE05-1C2DE21F8C9E}" srcOrd="1" destOrd="0" parTransId="{B26A85B2-3CE0-407C-AD54-30E2FF3EB249}" sibTransId="{413A412E-C3A0-4D08-A258-CF9D56AB498B}"/>
    <dgm:cxn modelId="{DA82F9FE-864F-41D0-B60D-7421763379EC}" type="presOf" srcId="{413A412E-C3A0-4D08-A258-CF9D56AB498B}" destId="{D1BB8B4C-CD94-4227-9B6E-AA82375F3393}" srcOrd="0" destOrd="0" presId="urn:microsoft.com/office/officeart/2005/8/layout/bProcess3"/>
    <dgm:cxn modelId="{471917C2-DF49-4640-87D3-501501469D0B}" type="presParOf" srcId="{A7BE223C-77C0-44C8-91F3-FC26CD60111B}" destId="{3C4EB109-9CD1-4DB3-A2DA-B348B4DCCBE4}" srcOrd="0" destOrd="0" presId="urn:microsoft.com/office/officeart/2005/8/layout/bProcess3"/>
    <dgm:cxn modelId="{364E7FF9-4A84-48DC-8597-FF1B6B2DFA6F}" type="presParOf" srcId="{A7BE223C-77C0-44C8-91F3-FC26CD60111B}" destId="{6A223C89-DE4F-40CA-B237-E466080CDBA6}" srcOrd="1" destOrd="0" presId="urn:microsoft.com/office/officeart/2005/8/layout/bProcess3"/>
    <dgm:cxn modelId="{E7EA2637-6E99-4216-BA16-DBFC771FE898}" type="presParOf" srcId="{6A223C89-DE4F-40CA-B237-E466080CDBA6}" destId="{271A7F06-B6BE-4DAC-A5C8-2C88EFD36E64}" srcOrd="0" destOrd="0" presId="urn:microsoft.com/office/officeart/2005/8/layout/bProcess3"/>
    <dgm:cxn modelId="{35F51217-68AD-4175-BC28-7467ABCE009D}" type="presParOf" srcId="{A7BE223C-77C0-44C8-91F3-FC26CD60111B}" destId="{00041CBD-80A9-46CE-B843-E09B43A60CDB}" srcOrd="2" destOrd="0" presId="urn:microsoft.com/office/officeart/2005/8/layout/bProcess3"/>
    <dgm:cxn modelId="{A6100F7E-D870-42E9-9683-46D02D2B83DC}" type="presParOf" srcId="{A7BE223C-77C0-44C8-91F3-FC26CD60111B}" destId="{D1BB8B4C-CD94-4227-9B6E-AA82375F3393}" srcOrd="3" destOrd="0" presId="urn:microsoft.com/office/officeart/2005/8/layout/bProcess3"/>
    <dgm:cxn modelId="{994B7251-54AF-413B-8B00-799A05B10A61}" type="presParOf" srcId="{D1BB8B4C-CD94-4227-9B6E-AA82375F3393}" destId="{988204F3-3DF2-41DD-891B-3431334A5FA6}" srcOrd="0" destOrd="0" presId="urn:microsoft.com/office/officeart/2005/8/layout/bProcess3"/>
    <dgm:cxn modelId="{057EEB1B-FE02-47E7-A42D-7FC0C37309CE}" type="presParOf" srcId="{A7BE223C-77C0-44C8-91F3-FC26CD60111B}" destId="{CB69C166-6DD8-4F54-AE6F-4DB64375AA27}" srcOrd="4" destOrd="0" presId="urn:microsoft.com/office/officeart/2005/8/layout/bProcess3"/>
    <dgm:cxn modelId="{E33149F9-0081-4C93-867E-E96F73406067}" type="presParOf" srcId="{A7BE223C-77C0-44C8-91F3-FC26CD60111B}" destId="{D5B49646-C71D-4012-BF20-5E50C50DA975}" srcOrd="5" destOrd="0" presId="urn:microsoft.com/office/officeart/2005/8/layout/bProcess3"/>
    <dgm:cxn modelId="{49D9306A-63E0-4800-943F-D14C71F3CDD8}" type="presParOf" srcId="{D5B49646-C71D-4012-BF20-5E50C50DA975}" destId="{AD977A82-612E-4943-92F0-3B1F6CCEED9F}" srcOrd="0" destOrd="0" presId="urn:microsoft.com/office/officeart/2005/8/layout/bProcess3"/>
    <dgm:cxn modelId="{016B4E21-048E-4278-AB1A-493D840F6B85}" type="presParOf" srcId="{A7BE223C-77C0-44C8-91F3-FC26CD60111B}" destId="{FC6FF519-EBB4-48E4-A311-2DB9C36459E4}" srcOrd="6" destOrd="0" presId="urn:microsoft.com/office/officeart/2005/8/layout/bProcess3"/>
    <dgm:cxn modelId="{18A8B369-B38A-4DEF-BE1F-F2226E10A96D}" type="presParOf" srcId="{A7BE223C-77C0-44C8-91F3-FC26CD60111B}" destId="{2F56D669-2252-4536-9E0D-A06C0CE8DB3D}" srcOrd="7" destOrd="0" presId="urn:microsoft.com/office/officeart/2005/8/layout/bProcess3"/>
    <dgm:cxn modelId="{1BBBE7C3-9F2B-4AC9-8C8B-9F1A9B8B27F1}" type="presParOf" srcId="{2F56D669-2252-4536-9E0D-A06C0CE8DB3D}" destId="{F9A78889-6032-490A-A277-32D2C130078C}" srcOrd="0" destOrd="0" presId="urn:microsoft.com/office/officeart/2005/8/layout/bProcess3"/>
    <dgm:cxn modelId="{48FE556A-7601-4336-BAA2-059F322151A7}" type="presParOf" srcId="{A7BE223C-77C0-44C8-91F3-FC26CD60111B}" destId="{9C65FFDE-EACD-45B6-BDF8-345DF2B2CE84}" srcOrd="8" destOrd="0" presId="urn:microsoft.com/office/officeart/2005/8/layout/bProcess3"/>
    <dgm:cxn modelId="{15C6E571-AE58-4C03-812D-BE378632ECF4}" type="presParOf" srcId="{A7BE223C-77C0-44C8-91F3-FC26CD60111B}" destId="{BE43E4DE-20E1-40DF-8F3A-35081E053B0B}" srcOrd="9" destOrd="0" presId="urn:microsoft.com/office/officeart/2005/8/layout/bProcess3"/>
    <dgm:cxn modelId="{613ACB95-3FAA-4315-9EE2-4C18C71C46BC}" type="presParOf" srcId="{BE43E4DE-20E1-40DF-8F3A-35081E053B0B}" destId="{C30261FF-F79A-4C2F-87BF-1A46CC73541D}" srcOrd="0" destOrd="0" presId="urn:microsoft.com/office/officeart/2005/8/layout/bProcess3"/>
    <dgm:cxn modelId="{FCF516B0-5A86-48E7-B73F-C18296293CD9}" type="presParOf" srcId="{A7BE223C-77C0-44C8-91F3-FC26CD60111B}" destId="{90657D7A-F49E-43E4-AD3E-BF76A0A1E802}"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58EB5C-70FF-9746-96F6-64FF5BA75779}"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GB"/>
        </a:p>
      </dgm:t>
    </dgm:pt>
    <dgm:pt modelId="{9976FFC7-1DC7-9443-8027-C1C3351AF67A}">
      <dgm:prSet phldrT="[Text]"/>
      <dgm:spPr>
        <a:solidFill>
          <a:srgbClr val="283E69"/>
        </a:solidFill>
        <a:ln>
          <a:solidFill>
            <a:srgbClr val="283E69"/>
          </a:solidFill>
        </a:ln>
      </dgm:spPr>
      <dgm:t>
        <a:bodyPr/>
        <a:lstStyle/>
        <a:p>
          <a:r>
            <a:rPr lang="en-GB">
              <a:latin typeface="Calibri Light" panose="020F0302020204030204"/>
            </a:rPr>
            <a:t>Selection</a:t>
          </a:r>
          <a:r>
            <a:rPr lang="en-GB"/>
            <a:t> of event and RQ</a:t>
          </a:r>
        </a:p>
      </dgm:t>
    </dgm:pt>
    <dgm:pt modelId="{D57CDC64-2FB0-B64E-85A3-D0A69E03FC68}" type="parTrans" cxnId="{C1D60099-FBAF-4141-BA5E-FD45CDE884CA}">
      <dgm:prSet/>
      <dgm:spPr/>
      <dgm:t>
        <a:bodyPr/>
        <a:lstStyle/>
        <a:p>
          <a:endParaRPr lang="en-GB"/>
        </a:p>
      </dgm:t>
    </dgm:pt>
    <dgm:pt modelId="{7EE4723C-25D8-7C4F-928B-35114108C5DA}" type="sibTrans" cxnId="{C1D60099-FBAF-4141-BA5E-FD45CDE884CA}">
      <dgm:prSet/>
      <dgm:spPr>
        <a:solidFill>
          <a:srgbClr val="00B0F0"/>
        </a:solidFill>
      </dgm:spPr>
      <dgm:t>
        <a:bodyPr/>
        <a:lstStyle/>
        <a:p>
          <a:endParaRPr lang="en-GB"/>
        </a:p>
      </dgm:t>
    </dgm:pt>
    <dgm:pt modelId="{DABA12AF-67BE-4247-9F02-65579F96D451}">
      <dgm:prSet phldrT="[Text]"/>
      <dgm:spPr>
        <a:solidFill>
          <a:srgbClr val="283E69"/>
        </a:solidFill>
        <a:ln>
          <a:solidFill>
            <a:srgbClr val="283E69"/>
          </a:solidFill>
        </a:ln>
      </dgm:spPr>
      <dgm:t>
        <a:bodyPr/>
        <a:lstStyle/>
        <a:p>
          <a:r>
            <a:rPr lang="en-GB"/>
            <a:t>Data </a:t>
          </a:r>
          <a:r>
            <a:rPr lang="en-GB">
              <a:latin typeface="Calibri Light" panose="020F0302020204030204"/>
            </a:rPr>
            <a:t>Pre-processing</a:t>
          </a:r>
          <a:endParaRPr lang="en-GB"/>
        </a:p>
      </dgm:t>
    </dgm:pt>
    <dgm:pt modelId="{41A24377-0B70-C44E-A8EB-763F8979771C}" type="parTrans" cxnId="{FC608197-F165-FF43-812E-B9DD48AB48D2}">
      <dgm:prSet/>
      <dgm:spPr/>
      <dgm:t>
        <a:bodyPr/>
        <a:lstStyle/>
        <a:p>
          <a:endParaRPr lang="en-GB"/>
        </a:p>
      </dgm:t>
    </dgm:pt>
    <dgm:pt modelId="{4D297138-BA24-564D-8079-A1B36C856E87}" type="sibTrans" cxnId="{FC608197-F165-FF43-812E-B9DD48AB48D2}">
      <dgm:prSet/>
      <dgm:spPr>
        <a:solidFill>
          <a:srgbClr val="00B0F0"/>
        </a:solidFill>
      </dgm:spPr>
      <dgm:t>
        <a:bodyPr/>
        <a:lstStyle/>
        <a:p>
          <a:endParaRPr lang="en-GB"/>
        </a:p>
      </dgm:t>
    </dgm:pt>
    <dgm:pt modelId="{9D0493DC-E7EB-D049-A132-B3988D2974B5}">
      <dgm:prSet phldrT="[Text]"/>
      <dgm:spPr>
        <a:solidFill>
          <a:srgbClr val="283E69"/>
        </a:solidFill>
        <a:ln>
          <a:solidFill>
            <a:srgbClr val="283E69"/>
          </a:solidFill>
        </a:ln>
      </dgm:spPr>
      <dgm:t>
        <a:bodyPr/>
        <a:lstStyle/>
        <a:p>
          <a:r>
            <a:rPr lang="en-GB"/>
            <a:t>Feature calculation</a:t>
          </a:r>
        </a:p>
      </dgm:t>
    </dgm:pt>
    <dgm:pt modelId="{EAA35B10-3891-3345-8662-918DDB819AF0}" type="parTrans" cxnId="{ABEC9394-B65F-9442-8BCC-AB7B8CFAF2CC}">
      <dgm:prSet/>
      <dgm:spPr/>
      <dgm:t>
        <a:bodyPr/>
        <a:lstStyle/>
        <a:p>
          <a:endParaRPr lang="en-GB"/>
        </a:p>
      </dgm:t>
    </dgm:pt>
    <dgm:pt modelId="{3F9AEC69-7925-5C4C-8D6E-DC64B0D9DA60}" type="sibTrans" cxnId="{ABEC9394-B65F-9442-8BCC-AB7B8CFAF2CC}">
      <dgm:prSet/>
      <dgm:spPr>
        <a:solidFill>
          <a:srgbClr val="00B0F0"/>
        </a:solidFill>
      </dgm:spPr>
      <dgm:t>
        <a:bodyPr/>
        <a:lstStyle/>
        <a:p>
          <a:endParaRPr lang="en-GB"/>
        </a:p>
      </dgm:t>
    </dgm:pt>
    <dgm:pt modelId="{45EF8875-204D-D440-922A-7627F4837984}">
      <dgm:prSet phldrT="[Text]"/>
      <dgm:spPr>
        <a:solidFill>
          <a:schemeClr val="tx2">
            <a:lumMod val="20000"/>
            <a:lumOff val="80000"/>
          </a:schemeClr>
        </a:solidFill>
        <a:ln>
          <a:solidFill>
            <a:srgbClr val="283E69"/>
          </a:solidFill>
        </a:ln>
      </dgm:spPr>
      <dgm:t>
        <a:bodyPr/>
        <a:lstStyle/>
        <a:p>
          <a:pPr rtl="0"/>
          <a:r>
            <a:rPr lang="en-GB">
              <a:solidFill>
                <a:schemeClr val="tx1"/>
              </a:solidFill>
              <a:latin typeface="Calibri Light" panose="020F0302020204030204"/>
            </a:rPr>
            <a:t>Convolutional Neural Network Training</a:t>
          </a:r>
          <a:endParaRPr lang="en-GB">
            <a:solidFill>
              <a:schemeClr val="tx1"/>
            </a:solidFill>
          </a:endParaRPr>
        </a:p>
      </dgm:t>
    </dgm:pt>
    <dgm:pt modelId="{B5961317-6BD3-BD42-9AED-141D6E15461F}" type="parTrans" cxnId="{B7007859-1AB3-7A4B-AB03-6928B8FB5B6E}">
      <dgm:prSet/>
      <dgm:spPr/>
      <dgm:t>
        <a:bodyPr/>
        <a:lstStyle/>
        <a:p>
          <a:endParaRPr lang="en-GB"/>
        </a:p>
      </dgm:t>
    </dgm:pt>
    <dgm:pt modelId="{0A14F248-51B6-6442-8492-ED75BEC1C608}" type="sibTrans" cxnId="{B7007859-1AB3-7A4B-AB03-6928B8FB5B6E}">
      <dgm:prSet/>
      <dgm:spPr>
        <a:solidFill>
          <a:srgbClr val="00B0F0"/>
        </a:solidFill>
      </dgm:spPr>
      <dgm:t>
        <a:bodyPr/>
        <a:lstStyle/>
        <a:p>
          <a:endParaRPr lang="en-GB"/>
        </a:p>
      </dgm:t>
    </dgm:pt>
    <dgm:pt modelId="{646153BB-FA6B-1540-8702-7A76B9ED0D5D}">
      <dgm:prSet phldrT="[Text]"/>
      <dgm:spPr>
        <a:solidFill>
          <a:srgbClr val="283E69"/>
        </a:solidFill>
        <a:ln>
          <a:solidFill>
            <a:srgbClr val="283E69"/>
          </a:solidFill>
        </a:ln>
      </dgm:spPr>
      <dgm:t>
        <a:bodyPr/>
        <a:lstStyle/>
        <a:p>
          <a:r>
            <a:rPr lang="en-GB"/>
            <a:t>Unsupervised clustering features</a:t>
          </a:r>
        </a:p>
      </dgm:t>
    </dgm:pt>
    <dgm:pt modelId="{A1B0347C-8914-0249-9583-45ED3CF7081A}" type="parTrans" cxnId="{A034CED0-007D-914F-A9E1-317850C6ECF4}">
      <dgm:prSet/>
      <dgm:spPr/>
      <dgm:t>
        <a:bodyPr/>
        <a:lstStyle/>
        <a:p>
          <a:endParaRPr lang="en-GB"/>
        </a:p>
      </dgm:t>
    </dgm:pt>
    <dgm:pt modelId="{977DE714-2594-E542-AEC3-A63D8C9E80EF}" type="sibTrans" cxnId="{A034CED0-007D-914F-A9E1-317850C6ECF4}">
      <dgm:prSet/>
      <dgm:spPr>
        <a:solidFill>
          <a:srgbClr val="00B0F0"/>
        </a:solidFill>
      </dgm:spPr>
      <dgm:t>
        <a:bodyPr/>
        <a:lstStyle/>
        <a:p>
          <a:endParaRPr lang="en-GB"/>
        </a:p>
      </dgm:t>
    </dgm:pt>
    <dgm:pt modelId="{E7C1BEE8-C313-9742-9240-21E56BABC031}">
      <dgm:prSet phldrT="[Text]"/>
      <dgm:spPr>
        <a:solidFill>
          <a:schemeClr val="tx2">
            <a:lumMod val="20000"/>
            <a:lumOff val="80000"/>
          </a:schemeClr>
        </a:solidFill>
        <a:ln>
          <a:solidFill>
            <a:srgbClr val="283E69"/>
          </a:solidFill>
        </a:ln>
      </dgm:spPr>
      <dgm:t>
        <a:bodyPr/>
        <a:lstStyle/>
        <a:p>
          <a:pPr rtl="0"/>
          <a:r>
            <a:rPr lang="en-GB">
              <a:solidFill>
                <a:srgbClr val="000000"/>
              </a:solidFill>
              <a:latin typeface="Calibri"/>
              <a:ea typeface="Calibri"/>
              <a:cs typeface="Calibri"/>
            </a:rPr>
            <a:t>Convolutional Neural Network Testing</a:t>
          </a:r>
        </a:p>
      </dgm:t>
    </dgm:pt>
    <dgm:pt modelId="{3A2B36CB-0E8E-5948-BAA4-2D51B53D3DCF}" type="parTrans" cxnId="{E1F50659-FF00-D145-A9D2-044CB75E0292}">
      <dgm:prSet/>
      <dgm:spPr/>
      <dgm:t>
        <a:bodyPr/>
        <a:lstStyle/>
        <a:p>
          <a:endParaRPr lang="en-GB"/>
        </a:p>
      </dgm:t>
    </dgm:pt>
    <dgm:pt modelId="{39B4870C-B201-3A43-9491-D88398597147}" type="sibTrans" cxnId="{E1F50659-FF00-D145-A9D2-044CB75E0292}">
      <dgm:prSet/>
      <dgm:spPr>
        <a:solidFill>
          <a:srgbClr val="00B0F0"/>
        </a:solidFill>
      </dgm:spPr>
      <dgm:t>
        <a:bodyPr/>
        <a:lstStyle/>
        <a:p>
          <a:endParaRPr lang="en-GB"/>
        </a:p>
      </dgm:t>
    </dgm:pt>
    <dgm:pt modelId="{DDC57343-B2DD-CA4A-9651-58FF3E9DC5D9}">
      <dgm:prSet phldrT="[Text]"/>
      <dgm:spPr>
        <a:solidFill>
          <a:srgbClr val="283E69"/>
        </a:solidFill>
        <a:ln>
          <a:solidFill>
            <a:srgbClr val="283E69"/>
          </a:solidFill>
        </a:ln>
      </dgm:spPr>
      <dgm:t>
        <a:bodyPr/>
        <a:lstStyle/>
        <a:p>
          <a:r>
            <a:rPr lang="en-GB">
              <a:solidFill>
                <a:schemeClr val="bg1"/>
              </a:solidFill>
            </a:rPr>
            <a:t>Image </a:t>
          </a:r>
          <a:r>
            <a:rPr lang="en-GB">
              <a:solidFill>
                <a:schemeClr val="bg1"/>
              </a:solidFill>
              <a:latin typeface="Calibri Light" panose="020F0302020204030204"/>
            </a:rPr>
            <a:t>Extraction</a:t>
          </a:r>
          <a:endParaRPr lang="en-GB">
            <a:solidFill>
              <a:schemeClr val="bg1"/>
            </a:solidFill>
          </a:endParaRPr>
        </a:p>
      </dgm:t>
    </dgm:pt>
    <dgm:pt modelId="{7EF4F7CC-5EE6-6749-BE05-A7DDC6A79FBD}" type="sibTrans" cxnId="{80E320BC-1403-504F-8372-BEB39527F764}">
      <dgm:prSet/>
      <dgm:spPr>
        <a:solidFill>
          <a:srgbClr val="00B0F0"/>
        </a:solidFill>
      </dgm:spPr>
      <dgm:t>
        <a:bodyPr/>
        <a:lstStyle/>
        <a:p>
          <a:endParaRPr lang="en-GB"/>
        </a:p>
      </dgm:t>
    </dgm:pt>
    <dgm:pt modelId="{DF065067-229A-DF46-AC55-539E44C15AD9}" type="parTrans" cxnId="{80E320BC-1403-504F-8372-BEB39527F764}">
      <dgm:prSet/>
      <dgm:spPr/>
      <dgm:t>
        <a:bodyPr/>
        <a:lstStyle/>
        <a:p>
          <a:endParaRPr lang="en-GB"/>
        </a:p>
      </dgm:t>
    </dgm:pt>
    <dgm:pt modelId="{635ABCF9-8004-A149-BE3D-61F5191E297F}">
      <dgm:prSet phldrT="[Text]"/>
      <dgm:spPr>
        <a:solidFill>
          <a:schemeClr val="tx2">
            <a:lumMod val="20000"/>
            <a:lumOff val="80000"/>
          </a:schemeClr>
        </a:solidFill>
        <a:ln>
          <a:solidFill>
            <a:srgbClr val="283E69"/>
          </a:solidFill>
        </a:ln>
      </dgm:spPr>
      <dgm:t>
        <a:bodyPr/>
        <a:lstStyle/>
        <a:p>
          <a:r>
            <a:rPr lang="en-GB">
              <a:solidFill>
                <a:schemeClr val="tx1"/>
              </a:solidFill>
            </a:rPr>
            <a:t>Report </a:t>
          </a:r>
          <a:r>
            <a:rPr lang="en-GB">
              <a:solidFill>
                <a:schemeClr val="tx1"/>
              </a:solidFill>
              <a:latin typeface="Calibri Light" panose="020F0302020204030204"/>
            </a:rPr>
            <a:t>Results</a:t>
          </a:r>
          <a:endParaRPr lang="en-GB">
            <a:solidFill>
              <a:schemeClr val="tx1"/>
            </a:solidFill>
          </a:endParaRPr>
        </a:p>
      </dgm:t>
    </dgm:pt>
    <dgm:pt modelId="{A8AEF26A-411E-3D4C-997E-D0DA2D842D53}" type="sibTrans" cxnId="{6292FF28-FA62-4546-A35F-3E83E3A3E60E}">
      <dgm:prSet/>
      <dgm:spPr>
        <a:solidFill>
          <a:srgbClr val="00B0F0"/>
        </a:solidFill>
      </dgm:spPr>
      <dgm:t>
        <a:bodyPr/>
        <a:lstStyle/>
        <a:p>
          <a:endParaRPr lang="en-GB"/>
        </a:p>
      </dgm:t>
    </dgm:pt>
    <dgm:pt modelId="{BC4F66D9-85BE-6746-9C13-27474DE3F798}" type="parTrans" cxnId="{6292FF28-FA62-4546-A35F-3E83E3A3E60E}">
      <dgm:prSet/>
      <dgm:spPr/>
      <dgm:t>
        <a:bodyPr/>
        <a:lstStyle/>
        <a:p>
          <a:endParaRPr lang="en-GB"/>
        </a:p>
      </dgm:t>
    </dgm:pt>
    <dgm:pt modelId="{3FA367B2-3A3F-A54B-9CEB-8C5105525F75}">
      <dgm:prSet phldrT="[Text]"/>
      <dgm:spPr>
        <a:solidFill>
          <a:srgbClr val="283E69"/>
        </a:solidFill>
        <a:ln>
          <a:solidFill>
            <a:srgbClr val="283E69"/>
          </a:solidFill>
        </a:ln>
      </dgm:spPr>
      <dgm:t>
        <a:bodyPr/>
        <a:lstStyle/>
        <a:p>
          <a:r>
            <a:rPr lang="en-GB">
              <a:latin typeface="Calibri Light" panose="020F0302020204030204"/>
            </a:rPr>
            <a:t>xView2</a:t>
          </a:r>
          <a:r>
            <a:rPr lang="en-GB"/>
            <a:t> Challenge</a:t>
          </a:r>
        </a:p>
      </dgm:t>
    </dgm:pt>
    <dgm:pt modelId="{AD6F5938-2780-AF4A-A681-94E05DA69841}" type="parTrans" cxnId="{ABE7BDBB-0FBE-B545-BCB9-95169C52BED6}">
      <dgm:prSet/>
      <dgm:spPr/>
      <dgm:t>
        <a:bodyPr/>
        <a:lstStyle/>
        <a:p>
          <a:endParaRPr lang="en-GB"/>
        </a:p>
      </dgm:t>
    </dgm:pt>
    <dgm:pt modelId="{551E73B3-F85F-FD48-96D3-F4380046987C}" type="sibTrans" cxnId="{ABE7BDBB-0FBE-B545-BCB9-95169C52BED6}">
      <dgm:prSet/>
      <dgm:spPr>
        <a:solidFill>
          <a:srgbClr val="00B0F0"/>
        </a:solidFill>
        <a:ln>
          <a:noFill/>
        </a:ln>
        <a:effectLst/>
      </dgm:spPr>
      <dgm:t>
        <a:bodyPr/>
        <a:lstStyle/>
        <a:p>
          <a:endParaRPr lang="en-GB"/>
        </a:p>
      </dgm:t>
    </dgm:pt>
    <dgm:pt modelId="{51879D4D-CBB8-4FC8-AFB2-3E2229452896}">
      <dgm:prSet phldr="0"/>
      <dgm:spPr>
        <a:solidFill>
          <a:srgbClr val="283E69"/>
        </a:solidFill>
      </dgm:spPr>
      <dgm:t>
        <a:bodyPr/>
        <a:lstStyle/>
        <a:p>
          <a:r>
            <a:rPr lang="en-GB">
              <a:solidFill>
                <a:schemeClr val="bg1"/>
              </a:solidFill>
              <a:latin typeface="Calibri"/>
              <a:ea typeface="Calibri"/>
              <a:cs typeface="Calibri"/>
            </a:rPr>
            <a:t>Visualize Data</a:t>
          </a:r>
          <a:endParaRPr lang="en-GB">
            <a:solidFill>
              <a:schemeClr val="bg1"/>
            </a:solidFill>
          </a:endParaRPr>
        </a:p>
      </dgm:t>
    </dgm:pt>
    <dgm:pt modelId="{4A24026E-FAC3-44A4-8E1B-BA55002E94CC}" type="parTrans" cxnId="{239F3E7B-3783-460F-AB71-4CAC549D4AB9}">
      <dgm:prSet/>
      <dgm:spPr/>
      <dgm:t>
        <a:bodyPr/>
        <a:lstStyle/>
        <a:p>
          <a:endParaRPr lang="en-GB"/>
        </a:p>
      </dgm:t>
    </dgm:pt>
    <dgm:pt modelId="{828F5675-755E-4D59-962C-FA372A4F295F}" type="sibTrans" cxnId="{239F3E7B-3783-460F-AB71-4CAC549D4AB9}">
      <dgm:prSet/>
      <dgm:spPr>
        <a:solidFill>
          <a:srgbClr val="00B0F0"/>
        </a:solidFill>
      </dgm:spPr>
      <dgm:t>
        <a:bodyPr/>
        <a:lstStyle/>
        <a:p>
          <a:endParaRPr lang="en-GB"/>
        </a:p>
      </dgm:t>
    </dgm:pt>
    <dgm:pt modelId="{48699675-4B7F-5F4F-AE09-216E31E4127A}" type="pres">
      <dgm:prSet presAssocID="{5358EB5C-70FF-9746-96F6-64FF5BA75779}" presName="Name0" presStyleCnt="0">
        <dgm:presLayoutVars>
          <dgm:dir/>
          <dgm:resizeHandles/>
        </dgm:presLayoutVars>
      </dgm:prSet>
      <dgm:spPr/>
    </dgm:pt>
    <dgm:pt modelId="{354CD203-1011-2D40-BF5E-DFFF3F3377E2}" type="pres">
      <dgm:prSet presAssocID="{3FA367B2-3A3F-A54B-9CEB-8C5105525F75}" presName="compNode" presStyleCnt="0"/>
      <dgm:spPr/>
    </dgm:pt>
    <dgm:pt modelId="{4C12E80F-4FCE-4D43-B2BA-98D54932716E}" type="pres">
      <dgm:prSet presAssocID="{3FA367B2-3A3F-A54B-9CEB-8C5105525F75}" presName="dummyConnPt" presStyleCnt="0"/>
      <dgm:spPr/>
    </dgm:pt>
    <dgm:pt modelId="{1462A2BA-3042-A141-B542-4EE345C5FD5B}" type="pres">
      <dgm:prSet presAssocID="{3FA367B2-3A3F-A54B-9CEB-8C5105525F75}" presName="node" presStyleLbl="node1" presStyleIdx="0" presStyleCnt="10">
        <dgm:presLayoutVars>
          <dgm:bulletEnabled val="1"/>
        </dgm:presLayoutVars>
      </dgm:prSet>
      <dgm:spPr/>
    </dgm:pt>
    <dgm:pt modelId="{6958BFDA-CFF9-A24C-B740-F874C871380D}" type="pres">
      <dgm:prSet presAssocID="{551E73B3-F85F-FD48-96D3-F4380046987C}" presName="sibTrans" presStyleLbl="bgSibTrans2D1" presStyleIdx="0" presStyleCnt="9"/>
      <dgm:spPr>
        <a:xfrm rot="5400000">
          <a:off x="1514625" y="729774"/>
          <a:ext cx="1137857" cy="137264"/>
        </a:xfrm>
        <a:prstGeom prst="rect">
          <a:avLst/>
        </a:prstGeom>
      </dgm:spPr>
    </dgm:pt>
    <dgm:pt modelId="{8FBA3CB4-6197-AC49-824C-D3497D0E657F}" type="pres">
      <dgm:prSet presAssocID="{9976FFC7-1DC7-9443-8027-C1C3351AF67A}" presName="compNode" presStyleCnt="0"/>
      <dgm:spPr/>
    </dgm:pt>
    <dgm:pt modelId="{CACDA7CF-D08A-9C47-8539-C0F696653323}" type="pres">
      <dgm:prSet presAssocID="{9976FFC7-1DC7-9443-8027-C1C3351AF67A}" presName="dummyConnPt" presStyleCnt="0"/>
      <dgm:spPr/>
    </dgm:pt>
    <dgm:pt modelId="{06ADF659-935D-8A48-A91A-9EA4109F430D}" type="pres">
      <dgm:prSet presAssocID="{9976FFC7-1DC7-9443-8027-C1C3351AF67A}" presName="node" presStyleLbl="node1" presStyleIdx="1" presStyleCnt="10">
        <dgm:presLayoutVars>
          <dgm:bulletEnabled val="1"/>
        </dgm:presLayoutVars>
      </dgm:prSet>
      <dgm:spPr/>
    </dgm:pt>
    <dgm:pt modelId="{BBD0C28D-99DC-5449-8CD3-115EBC8BEFCE}" type="pres">
      <dgm:prSet presAssocID="{7EE4723C-25D8-7C4F-928B-35114108C5DA}" presName="sibTrans" presStyleLbl="bgSibTrans2D1" presStyleIdx="1" presStyleCnt="9"/>
      <dgm:spPr/>
    </dgm:pt>
    <dgm:pt modelId="{9730E5F2-86E2-0748-B66C-6912AD304123}" type="pres">
      <dgm:prSet presAssocID="{DABA12AF-67BE-4247-9F02-65579F96D451}" presName="compNode" presStyleCnt="0"/>
      <dgm:spPr/>
    </dgm:pt>
    <dgm:pt modelId="{17088F32-5E0C-AA4B-9A77-77DB48433495}" type="pres">
      <dgm:prSet presAssocID="{DABA12AF-67BE-4247-9F02-65579F96D451}" presName="dummyConnPt" presStyleCnt="0"/>
      <dgm:spPr/>
    </dgm:pt>
    <dgm:pt modelId="{36363AA0-C959-2F4F-85A1-24BC69A34C60}" type="pres">
      <dgm:prSet presAssocID="{DABA12AF-67BE-4247-9F02-65579F96D451}" presName="node" presStyleLbl="node1" presStyleIdx="2" presStyleCnt="10">
        <dgm:presLayoutVars>
          <dgm:bulletEnabled val="1"/>
        </dgm:presLayoutVars>
      </dgm:prSet>
      <dgm:spPr/>
    </dgm:pt>
    <dgm:pt modelId="{280C182A-E24C-2548-969B-A3B5B886DA93}" type="pres">
      <dgm:prSet presAssocID="{4D297138-BA24-564D-8079-A1B36C856E87}" presName="sibTrans" presStyleLbl="bgSibTrans2D1" presStyleIdx="2" presStyleCnt="9"/>
      <dgm:spPr/>
    </dgm:pt>
    <dgm:pt modelId="{CBB16CAE-E365-417E-AFE8-E03402BA813A}" type="pres">
      <dgm:prSet presAssocID="{51879D4D-CBB8-4FC8-AFB2-3E2229452896}" presName="compNode" presStyleCnt="0"/>
      <dgm:spPr/>
    </dgm:pt>
    <dgm:pt modelId="{8F0F60F4-CC51-4DEF-98B7-2A6B2A7894A5}" type="pres">
      <dgm:prSet presAssocID="{51879D4D-CBB8-4FC8-AFB2-3E2229452896}" presName="dummyConnPt" presStyleCnt="0"/>
      <dgm:spPr/>
    </dgm:pt>
    <dgm:pt modelId="{8EEEFD10-9E02-4F49-B45E-8B72DFA49B82}" type="pres">
      <dgm:prSet presAssocID="{51879D4D-CBB8-4FC8-AFB2-3E2229452896}" presName="node" presStyleLbl="node1" presStyleIdx="3" presStyleCnt="10">
        <dgm:presLayoutVars>
          <dgm:bulletEnabled val="1"/>
        </dgm:presLayoutVars>
      </dgm:prSet>
      <dgm:spPr/>
    </dgm:pt>
    <dgm:pt modelId="{02769FCB-EBB0-4299-825D-ABFD42B24CB8}" type="pres">
      <dgm:prSet presAssocID="{828F5675-755E-4D59-962C-FA372A4F295F}" presName="sibTrans" presStyleLbl="bgSibTrans2D1" presStyleIdx="3" presStyleCnt="9"/>
      <dgm:spPr/>
    </dgm:pt>
    <dgm:pt modelId="{F48340DF-057C-BD4A-9073-56E226D839FF}" type="pres">
      <dgm:prSet presAssocID="{9D0493DC-E7EB-D049-A132-B3988D2974B5}" presName="compNode" presStyleCnt="0"/>
      <dgm:spPr/>
    </dgm:pt>
    <dgm:pt modelId="{20762102-CE80-054E-9386-44FA5F9601EC}" type="pres">
      <dgm:prSet presAssocID="{9D0493DC-E7EB-D049-A132-B3988D2974B5}" presName="dummyConnPt" presStyleCnt="0"/>
      <dgm:spPr/>
    </dgm:pt>
    <dgm:pt modelId="{4DBE7734-FEBC-4244-8CFD-49ACE3A76779}" type="pres">
      <dgm:prSet presAssocID="{9D0493DC-E7EB-D049-A132-B3988D2974B5}" presName="node" presStyleLbl="node1" presStyleIdx="4" presStyleCnt="10">
        <dgm:presLayoutVars>
          <dgm:bulletEnabled val="1"/>
        </dgm:presLayoutVars>
      </dgm:prSet>
      <dgm:spPr/>
    </dgm:pt>
    <dgm:pt modelId="{95A5EF6C-DFC8-E549-93F2-38F054549FF9}" type="pres">
      <dgm:prSet presAssocID="{3F9AEC69-7925-5C4C-8D6E-DC64B0D9DA60}" presName="sibTrans" presStyleLbl="bgSibTrans2D1" presStyleIdx="4" presStyleCnt="9"/>
      <dgm:spPr/>
    </dgm:pt>
    <dgm:pt modelId="{C2E9007E-CE29-A442-B850-5EBCA0C3F3B0}" type="pres">
      <dgm:prSet presAssocID="{646153BB-FA6B-1540-8702-7A76B9ED0D5D}" presName="compNode" presStyleCnt="0"/>
      <dgm:spPr/>
    </dgm:pt>
    <dgm:pt modelId="{59456B9C-8278-BB4E-A258-E8480891E872}" type="pres">
      <dgm:prSet presAssocID="{646153BB-FA6B-1540-8702-7A76B9ED0D5D}" presName="dummyConnPt" presStyleCnt="0"/>
      <dgm:spPr/>
    </dgm:pt>
    <dgm:pt modelId="{FEDD534F-7890-AB43-945F-2264B9C45486}" type="pres">
      <dgm:prSet presAssocID="{646153BB-FA6B-1540-8702-7A76B9ED0D5D}" presName="node" presStyleLbl="node1" presStyleIdx="5" presStyleCnt="10">
        <dgm:presLayoutVars>
          <dgm:bulletEnabled val="1"/>
        </dgm:presLayoutVars>
      </dgm:prSet>
      <dgm:spPr/>
    </dgm:pt>
    <dgm:pt modelId="{FEBC2C0F-6F94-AC45-B57D-A8EF54563EA3}" type="pres">
      <dgm:prSet presAssocID="{977DE714-2594-E542-AEC3-A63D8C9E80EF}" presName="sibTrans" presStyleLbl="bgSibTrans2D1" presStyleIdx="5" presStyleCnt="9"/>
      <dgm:spPr/>
    </dgm:pt>
    <dgm:pt modelId="{0450453C-D249-D448-97E8-217A63BBC874}" type="pres">
      <dgm:prSet presAssocID="{DDC57343-B2DD-CA4A-9651-58FF3E9DC5D9}" presName="compNode" presStyleCnt="0"/>
      <dgm:spPr/>
    </dgm:pt>
    <dgm:pt modelId="{5AD8D4A2-1611-BA42-9070-0F45A6BDE2EA}" type="pres">
      <dgm:prSet presAssocID="{DDC57343-B2DD-CA4A-9651-58FF3E9DC5D9}" presName="dummyConnPt" presStyleCnt="0"/>
      <dgm:spPr/>
    </dgm:pt>
    <dgm:pt modelId="{91A694D8-3F1A-F347-A86D-6DA861CE30AE}" type="pres">
      <dgm:prSet presAssocID="{DDC57343-B2DD-CA4A-9651-58FF3E9DC5D9}" presName="node" presStyleLbl="node1" presStyleIdx="6" presStyleCnt="10">
        <dgm:presLayoutVars>
          <dgm:bulletEnabled val="1"/>
        </dgm:presLayoutVars>
      </dgm:prSet>
      <dgm:spPr/>
    </dgm:pt>
    <dgm:pt modelId="{86197966-19C0-2D47-99FA-4083C6FCB204}" type="pres">
      <dgm:prSet presAssocID="{7EF4F7CC-5EE6-6749-BE05-A7DDC6A79FBD}" presName="sibTrans" presStyleLbl="bgSibTrans2D1" presStyleIdx="6" presStyleCnt="9"/>
      <dgm:spPr/>
    </dgm:pt>
    <dgm:pt modelId="{F97712ED-6D2D-1F45-96D2-491AC7A9B230}" type="pres">
      <dgm:prSet presAssocID="{45EF8875-204D-D440-922A-7627F4837984}" presName="compNode" presStyleCnt="0"/>
      <dgm:spPr/>
    </dgm:pt>
    <dgm:pt modelId="{0DD06B9D-EAFF-104F-8E77-3A0C644AF851}" type="pres">
      <dgm:prSet presAssocID="{45EF8875-204D-D440-922A-7627F4837984}" presName="dummyConnPt" presStyleCnt="0"/>
      <dgm:spPr/>
    </dgm:pt>
    <dgm:pt modelId="{13F70E01-AF58-E24F-BA4A-9626C94076DF}" type="pres">
      <dgm:prSet presAssocID="{45EF8875-204D-D440-922A-7627F4837984}" presName="node" presStyleLbl="node1" presStyleIdx="7" presStyleCnt="10">
        <dgm:presLayoutVars>
          <dgm:bulletEnabled val="1"/>
        </dgm:presLayoutVars>
      </dgm:prSet>
      <dgm:spPr/>
    </dgm:pt>
    <dgm:pt modelId="{25357F8C-E562-154A-AF17-43EFC28CD089}" type="pres">
      <dgm:prSet presAssocID="{0A14F248-51B6-6442-8492-ED75BEC1C608}" presName="sibTrans" presStyleLbl="bgSibTrans2D1" presStyleIdx="7" presStyleCnt="9"/>
      <dgm:spPr/>
    </dgm:pt>
    <dgm:pt modelId="{9843BF06-719D-3F49-92B4-9E588C387DFA}" type="pres">
      <dgm:prSet presAssocID="{E7C1BEE8-C313-9742-9240-21E56BABC031}" presName="compNode" presStyleCnt="0"/>
      <dgm:spPr/>
    </dgm:pt>
    <dgm:pt modelId="{0AABE498-B797-4E4E-B4BF-8830CF0D5422}" type="pres">
      <dgm:prSet presAssocID="{E7C1BEE8-C313-9742-9240-21E56BABC031}" presName="dummyConnPt" presStyleCnt="0"/>
      <dgm:spPr/>
    </dgm:pt>
    <dgm:pt modelId="{05EB0581-A37A-0D47-B746-ACCF91EC69D3}" type="pres">
      <dgm:prSet presAssocID="{E7C1BEE8-C313-9742-9240-21E56BABC031}" presName="node" presStyleLbl="node1" presStyleIdx="8" presStyleCnt="10">
        <dgm:presLayoutVars>
          <dgm:bulletEnabled val="1"/>
        </dgm:presLayoutVars>
      </dgm:prSet>
      <dgm:spPr/>
    </dgm:pt>
    <dgm:pt modelId="{628DCBF2-48A2-744B-BE8C-E799D8A3E6BE}" type="pres">
      <dgm:prSet presAssocID="{39B4870C-B201-3A43-9491-D88398597147}" presName="sibTrans" presStyleLbl="bgSibTrans2D1" presStyleIdx="8" presStyleCnt="9"/>
      <dgm:spPr/>
    </dgm:pt>
    <dgm:pt modelId="{3D85DB8C-E6AB-C14C-A748-8157893C41BB}" type="pres">
      <dgm:prSet presAssocID="{635ABCF9-8004-A149-BE3D-61F5191E297F}" presName="compNode" presStyleCnt="0"/>
      <dgm:spPr/>
    </dgm:pt>
    <dgm:pt modelId="{65FAB5E6-BF91-4142-9A1A-7553BCA44611}" type="pres">
      <dgm:prSet presAssocID="{635ABCF9-8004-A149-BE3D-61F5191E297F}" presName="dummyConnPt" presStyleCnt="0"/>
      <dgm:spPr/>
    </dgm:pt>
    <dgm:pt modelId="{DDD75971-3B2D-7B40-929E-42C68CBD5C19}" type="pres">
      <dgm:prSet presAssocID="{635ABCF9-8004-A149-BE3D-61F5191E297F}" presName="node" presStyleLbl="node1" presStyleIdx="9" presStyleCnt="10">
        <dgm:presLayoutVars>
          <dgm:bulletEnabled val="1"/>
        </dgm:presLayoutVars>
      </dgm:prSet>
      <dgm:spPr/>
    </dgm:pt>
  </dgm:ptLst>
  <dgm:cxnLst>
    <dgm:cxn modelId="{9C81E205-0237-1643-9AA0-C530267C6129}" type="presOf" srcId="{5358EB5C-70FF-9746-96F6-64FF5BA75779}" destId="{48699675-4B7F-5F4F-AE09-216E31E4127A}" srcOrd="0" destOrd="0" presId="urn:microsoft.com/office/officeart/2005/8/layout/bProcess4"/>
    <dgm:cxn modelId="{7CDDBE0C-D573-4498-8EC5-FDD5A8091F06}" type="presOf" srcId="{DDC57343-B2DD-CA4A-9651-58FF3E9DC5D9}" destId="{91A694D8-3F1A-F347-A86D-6DA861CE30AE}" srcOrd="0" destOrd="0" presId="urn:microsoft.com/office/officeart/2005/8/layout/bProcess4"/>
    <dgm:cxn modelId="{B93CB011-3F45-4642-A305-FDD7FF54D2C6}" type="presOf" srcId="{9D0493DC-E7EB-D049-A132-B3988D2974B5}" destId="{4DBE7734-FEBC-4244-8CFD-49ACE3A76779}" srcOrd="0" destOrd="0" presId="urn:microsoft.com/office/officeart/2005/8/layout/bProcess4"/>
    <dgm:cxn modelId="{271C7D20-4149-4F92-8D71-86BCAD6BC901}" type="presOf" srcId="{977DE714-2594-E542-AEC3-A63D8C9E80EF}" destId="{FEBC2C0F-6F94-AC45-B57D-A8EF54563EA3}" srcOrd="0" destOrd="0" presId="urn:microsoft.com/office/officeart/2005/8/layout/bProcess4"/>
    <dgm:cxn modelId="{45637C22-D2B8-4564-A559-C5DDEBD10ADD}" type="presOf" srcId="{3FA367B2-3A3F-A54B-9CEB-8C5105525F75}" destId="{1462A2BA-3042-A141-B542-4EE345C5FD5B}" srcOrd="0" destOrd="0" presId="urn:microsoft.com/office/officeart/2005/8/layout/bProcess4"/>
    <dgm:cxn modelId="{6292FF28-FA62-4546-A35F-3E83E3A3E60E}" srcId="{5358EB5C-70FF-9746-96F6-64FF5BA75779}" destId="{635ABCF9-8004-A149-BE3D-61F5191E297F}" srcOrd="9" destOrd="0" parTransId="{BC4F66D9-85BE-6746-9C13-27474DE3F798}" sibTransId="{A8AEF26A-411E-3D4C-997E-D0DA2D842D53}"/>
    <dgm:cxn modelId="{5DE2593A-30A0-42D2-830C-38718E1F8F5B}" type="presOf" srcId="{E7C1BEE8-C313-9742-9240-21E56BABC031}" destId="{05EB0581-A37A-0D47-B746-ACCF91EC69D3}" srcOrd="0" destOrd="0" presId="urn:microsoft.com/office/officeart/2005/8/layout/bProcess4"/>
    <dgm:cxn modelId="{93328C3D-289D-4360-AFB6-176BE2FC5DD7}" type="presOf" srcId="{51879D4D-CBB8-4FC8-AFB2-3E2229452896}" destId="{8EEEFD10-9E02-4F49-B45E-8B72DFA49B82}" srcOrd="0" destOrd="0" presId="urn:microsoft.com/office/officeart/2005/8/layout/bProcess4"/>
    <dgm:cxn modelId="{E9090440-46D5-4B59-BCFE-94AEFA72AA0F}" type="presOf" srcId="{45EF8875-204D-D440-922A-7627F4837984}" destId="{13F70E01-AF58-E24F-BA4A-9626C94076DF}" srcOrd="0" destOrd="0" presId="urn:microsoft.com/office/officeart/2005/8/layout/bProcess4"/>
    <dgm:cxn modelId="{1156165B-72F5-42EB-AE13-8C34277649F7}" type="presOf" srcId="{7EE4723C-25D8-7C4F-928B-35114108C5DA}" destId="{BBD0C28D-99DC-5449-8CD3-115EBC8BEFCE}" srcOrd="0" destOrd="0" presId="urn:microsoft.com/office/officeart/2005/8/layout/bProcess4"/>
    <dgm:cxn modelId="{6C69EE5F-CDFC-4FAC-9418-742AF6EFE79E}" type="presOf" srcId="{635ABCF9-8004-A149-BE3D-61F5191E297F}" destId="{DDD75971-3B2D-7B40-929E-42C68CBD5C19}" srcOrd="0" destOrd="0" presId="urn:microsoft.com/office/officeart/2005/8/layout/bProcess4"/>
    <dgm:cxn modelId="{3DF06373-2461-42F4-9331-D167FDC11BED}" type="presOf" srcId="{3F9AEC69-7925-5C4C-8D6E-DC64B0D9DA60}" destId="{95A5EF6C-DFC8-E549-93F2-38F054549FF9}" srcOrd="0" destOrd="0" presId="urn:microsoft.com/office/officeart/2005/8/layout/bProcess4"/>
    <dgm:cxn modelId="{800C6358-BD6A-477C-A2D1-4A8EC98A5C01}" type="presOf" srcId="{39B4870C-B201-3A43-9491-D88398597147}" destId="{628DCBF2-48A2-744B-BE8C-E799D8A3E6BE}" srcOrd="0" destOrd="0" presId="urn:microsoft.com/office/officeart/2005/8/layout/bProcess4"/>
    <dgm:cxn modelId="{E1F50659-FF00-D145-A9D2-044CB75E0292}" srcId="{5358EB5C-70FF-9746-96F6-64FF5BA75779}" destId="{E7C1BEE8-C313-9742-9240-21E56BABC031}" srcOrd="8" destOrd="0" parTransId="{3A2B36CB-0E8E-5948-BAA4-2D51B53D3DCF}" sibTransId="{39B4870C-B201-3A43-9491-D88398597147}"/>
    <dgm:cxn modelId="{B7007859-1AB3-7A4B-AB03-6928B8FB5B6E}" srcId="{5358EB5C-70FF-9746-96F6-64FF5BA75779}" destId="{45EF8875-204D-D440-922A-7627F4837984}" srcOrd="7" destOrd="0" parTransId="{B5961317-6BD3-BD42-9AED-141D6E15461F}" sibTransId="{0A14F248-51B6-6442-8492-ED75BEC1C608}"/>
    <dgm:cxn modelId="{549E317B-2FD7-4220-AC86-0C0A9407A4A6}" type="presOf" srcId="{646153BB-FA6B-1540-8702-7A76B9ED0D5D}" destId="{FEDD534F-7890-AB43-945F-2264B9C45486}" srcOrd="0" destOrd="0" presId="urn:microsoft.com/office/officeart/2005/8/layout/bProcess4"/>
    <dgm:cxn modelId="{239F3E7B-3783-460F-AB71-4CAC549D4AB9}" srcId="{5358EB5C-70FF-9746-96F6-64FF5BA75779}" destId="{51879D4D-CBB8-4FC8-AFB2-3E2229452896}" srcOrd="3" destOrd="0" parTransId="{4A24026E-FAC3-44A4-8E1B-BA55002E94CC}" sibTransId="{828F5675-755E-4D59-962C-FA372A4F295F}"/>
    <dgm:cxn modelId="{5F25AE80-634D-461B-963B-7CBECC7D1DC1}" type="presOf" srcId="{4D297138-BA24-564D-8079-A1B36C856E87}" destId="{280C182A-E24C-2548-969B-A3B5B886DA93}" srcOrd="0" destOrd="0" presId="urn:microsoft.com/office/officeart/2005/8/layout/bProcess4"/>
    <dgm:cxn modelId="{2ECC9B81-5E4D-4B07-BC16-F0363E574B09}" type="presOf" srcId="{9976FFC7-1DC7-9443-8027-C1C3351AF67A}" destId="{06ADF659-935D-8A48-A91A-9EA4109F430D}" srcOrd="0" destOrd="0" presId="urn:microsoft.com/office/officeart/2005/8/layout/bProcess4"/>
    <dgm:cxn modelId="{9CF8168E-8F4D-4641-83AE-41909417B6F0}" type="presOf" srcId="{DABA12AF-67BE-4247-9F02-65579F96D451}" destId="{36363AA0-C959-2F4F-85A1-24BC69A34C60}" srcOrd="0" destOrd="0" presId="urn:microsoft.com/office/officeart/2005/8/layout/bProcess4"/>
    <dgm:cxn modelId="{ABEC9394-B65F-9442-8BCC-AB7B8CFAF2CC}" srcId="{5358EB5C-70FF-9746-96F6-64FF5BA75779}" destId="{9D0493DC-E7EB-D049-A132-B3988D2974B5}" srcOrd="4" destOrd="0" parTransId="{EAA35B10-3891-3345-8662-918DDB819AF0}" sibTransId="{3F9AEC69-7925-5C4C-8D6E-DC64B0D9DA60}"/>
    <dgm:cxn modelId="{FC608197-F165-FF43-812E-B9DD48AB48D2}" srcId="{5358EB5C-70FF-9746-96F6-64FF5BA75779}" destId="{DABA12AF-67BE-4247-9F02-65579F96D451}" srcOrd="2" destOrd="0" parTransId="{41A24377-0B70-C44E-A8EB-763F8979771C}" sibTransId="{4D297138-BA24-564D-8079-A1B36C856E87}"/>
    <dgm:cxn modelId="{C1D60099-FBAF-4141-BA5E-FD45CDE884CA}" srcId="{5358EB5C-70FF-9746-96F6-64FF5BA75779}" destId="{9976FFC7-1DC7-9443-8027-C1C3351AF67A}" srcOrd="1" destOrd="0" parTransId="{D57CDC64-2FB0-B64E-85A3-D0A69E03FC68}" sibTransId="{7EE4723C-25D8-7C4F-928B-35114108C5DA}"/>
    <dgm:cxn modelId="{97E16FB0-FAF5-4AEA-9336-F7B9F5CF5342}" type="presOf" srcId="{0A14F248-51B6-6442-8492-ED75BEC1C608}" destId="{25357F8C-E562-154A-AF17-43EFC28CD089}" srcOrd="0" destOrd="0" presId="urn:microsoft.com/office/officeart/2005/8/layout/bProcess4"/>
    <dgm:cxn modelId="{51CEAAB1-4346-4604-A500-7D8674ED5663}" type="presOf" srcId="{828F5675-755E-4D59-962C-FA372A4F295F}" destId="{02769FCB-EBB0-4299-825D-ABFD42B24CB8}" srcOrd="0" destOrd="0" presId="urn:microsoft.com/office/officeart/2005/8/layout/bProcess4"/>
    <dgm:cxn modelId="{ABE7BDBB-0FBE-B545-BCB9-95169C52BED6}" srcId="{5358EB5C-70FF-9746-96F6-64FF5BA75779}" destId="{3FA367B2-3A3F-A54B-9CEB-8C5105525F75}" srcOrd="0" destOrd="0" parTransId="{AD6F5938-2780-AF4A-A681-94E05DA69841}" sibTransId="{551E73B3-F85F-FD48-96D3-F4380046987C}"/>
    <dgm:cxn modelId="{80E320BC-1403-504F-8372-BEB39527F764}" srcId="{5358EB5C-70FF-9746-96F6-64FF5BA75779}" destId="{DDC57343-B2DD-CA4A-9651-58FF3E9DC5D9}" srcOrd="6" destOrd="0" parTransId="{DF065067-229A-DF46-AC55-539E44C15AD9}" sibTransId="{7EF4F7CC-5EE6-6749-BE05-A7DDC6A79FBD}"/>
    <dgm:cxn modelId="{DA71CCD0-B8FD-4D63-8375-29DD384EFC7A}" type="presOf" srcId="{7EF4F7CC-5EE6-6749-BE05-A7DDC6A79FBD}" destId="{86197966-19C0-2D47-99FA-4083C6FCB204}" srcOrd="0" destOrd="0" presId="urn:microsoft.com/office/officeart/2005/8/layout/bProcess4"/>
    <dgm:cxn modelId="{A034CED0-007D-914F-A9E1-317850C6ECF4}" srcId="{5358EB5C-70FF-9746-96F6-64FF5BA75779}" destId="{646153BB-FA6B-1540-8702-7A76B9ED0D5D}" srcOrd="5" destOrd="0" parTransId="{A1B0347C-8914-0249-9583-45ED3CF7081A}" sibTransId="{977DE714-2594-E542-AEC3-A63D8C9E80EF}"/>
    <dgm:cxn modelId="{BD18A8E5-7B35-4DD1-83FD-D5AE1A31F47D}" type="presOf" srcId="{551E73B3-F85F-FD48-96D3-F4380046987C}" destId="{6958BFDA-CFF9-A24C-B740-F874C871380D}" srcOrd="0" destOrd="0" presId="urn:microsoft.com/office/officeart/2005/8/layout/bProcess4"/>
    <dgm:cxn modelId="{9278522A-9889-4ABB-A24A-13EF8F3A5864}" type="presParOf" srcId="{48699675-4B7F-5F4F-AE09-216E31E4127A}" destId="{354CD203-1011-2D40-BF5E-DFFF3F3377E2}" srcOrd="0" destOrd="0" presId="urn:microsoft.com/office/officeart/2005/8/layout/bProcess4"/>
    <dgm:cxn modelId="{61480BD9-E586-406B-9EB4-14687A759CCC}" type="presParOf" srcId="{354CD203-1011-2D40-BF5E-DFFF3F3377E2}" destId="{4C12E80F-4FCE-4D43-B2BA-98D54932716E}" srcOrd="0" destOrd="0" presId="urn:microsoft.com/office/officeart/2005/8/layout/bProcess4"/>
    <dgm:cxn modelId="{2EE78E52-EE90-4332-BE1C-81707C7A9A17}" type="presParOf" srcId="{354CD203-1011-2D40-BF5E-DFFF3F3377E2}" destId="{1462A2BA-3042-A141-B542-4EE345C5FD5B}" srcOrd="1" destOrd="0" presId="urn:microsoft.com/office/officeart/2005/8/layout/bProcess4"/>
    <dgm:cxn modelId="{9A410AA1-ACDD-4061-BE3A-8FDC69C10BC8}" type="presParOf" srcId="{48699675-4B7F-5F4F-AE09-216E31E4127A}" destId="{6958BFDA-CFF9-A24C-B740-F874C871380D}" srcOrd="1" destOrd="0" presId="urn:microsoft.com/office/officeart/2005/8/layout/bProcess4"/>
    <dgm:cxn modelId="{6C560300-50AA-402C-B06B-C13B36C99A10}" type="presParOf" srcId="{48699675-4B7F-5F4F-AE09-216E31E4127A}" destId="{8FBA3CB4-6197-AC49-824C-D3497D0E657F}" srcOrd="2" destOrd="0" presId="urn:microsoft.com/office/officeart/2005/8/layout/bProcess4"/>
    <dgm:cxn modelId="{C8A2F76F-B1FB-423A-B83B-23A7A36C8F28}" type="presParOf" srcId="{8FBA3CB4-6197-AC49-824C-D3497D0E657F}" destId="{CACDA7CF-D08A-9C47-8539-C0F696653323}" srcOrd="0" destOrd="0" presId="urn:microsoft.com/office/officeart/2005/8/layout/bProcess4"/>
    <dgm:cxn modelId="{AABBB3DD-FA06-4E99-A289-B04319C390A9}" type="presParOf" srcId="{8FBA3CB4-6197-AC49-824C-D3497D0E657F}" destId="{06ADF659-935D-8A48-A91A-9EA4109F430D}" srcOrd="1" destOrd="0" presId="urn:microsoft.com/office/officeart/2005/8/layout/bProcess4"/>
    <dgm:cxn modelId="{A9927CCF-7152-4942-97C5-A5E22FEC20CE}" type="presParOf" srcId="{48699675-4B7F-5F4F-AE09-216E31E4127A}" destId="{BBD0C28D-99DC-5449-8CD3-115EBC8BEFCE}" srcOrd="3" destOrd="0" presId="urn:microsoft.com/office/officeart/2005/8/layout/bProcess4"/>
    <dgm:cxn modelId="{E056CED0-2049-4F43-9641-4DCBE0BC4205}" type="presParOf" srcId="{48699675-4B7F-5F4F-AE09-216E31E4127A}" destId="{9730E5F2-86E2-0748-B66C-6912AD304123}" srcOrd="4" destOrd="0" presId="urn:microsoft.com/office/officeart/2005/8/layout/bProcess4"/>
    <dgm:cxn modelId="{13E08F76-0C66-4E49-B7BE-5FAFE291F76B}" type="presParOf" srcId="{9730E5F2-86E2-0748-B66C-6912AD304123}" destId="{17088F32-5E0C-AA4B-9A77-77DB48433495}" srcOrd="0" destOrd="0" presId="urn:microsoft.com/office/officeart/2005/8/layout/bProcess4"/>
    <dgm:cxn modelId="{52618452-ECB3-4D33-8908-04E7E866E82A}" type="presParOf" srcId="{9730E5F2-86E2-0748-B66C-6912AD304123}" destId="{36363AA0-C959-2F4F-85A1-24BC69A34C60}" srcOrd="1" destOrd="0" presId="urn:microsoft.com/office/officeart/2005/8/layout/bProcess4"/>
    <dgm:cxn modelId="{81E9F94E-57F5-4363-9D43-789EC794B713}" type="presParOf" srcId="{48699675-4B7F-5F4F-AE09-216E31E4127A}" destId="{280C182A-E24C-2548-969B-A3B5B886DA93}" srcOrd="5" destOrd="0" presId="urn:microsoft.com/office/officeart/2005/8/layout/bProcess4"/>
    <dgm:cxn modelId="{26743494-951E-4681-8505-805550B01F84}" type="presParOf" srcId="{48699675-4B7F-5F4F-AE09-216E31E4127A}" destId="{CBB16CAE-E365-417E-AFE8-E03402BA813A}" srcOrd="6" destOrd="0" presId="urn:microsoft.com/office/officeart/2005/8/layout/bProcess4"/>
    <dgm:cxn modelId="{A38DFF18-E79F-480A-86D3-2BC5777B6039}" type="presParOf" srcId="{CBB16CAE-E365-417E-AFE8-E03402BA813A}" destId="{8F0F60F4-CC51-4DEF-98B7-2A6B2A7894A5}" srcOrd="0" destOrd="0" presId="urn:microsoft.com/office/officeart/2005/8/layout/bProcess4"/>
    <dgm:cxn modelId="{DBBBE3C1-6C91-48A9-A6E7-2A9911C63F90}" type="presParOf" srcId="{CBB16CAE-E365-417E-AFE8-E03402BA813A}" destId="{8EEEFD10-9E02-4F49-B45E-8B72DFA49B82}" srcOrd="1" destOrd="0" presId="urn:microsoft.com/office/officeart/2005/8/layout/bProcess4"/>
    <dgm:cxn modelId="{47ECD1A6-5F86-4811-B57B-3D74F050C297}" type="presParOf" srcId="{48699675-4B7F-5F4F-AE09-216E31E4127A}" destId="{02769FCB-EBB0-4299-825D-ABFD42B24CB8}" srcOrd="7" destOrd="0" presId="urn:microsoft.com/office/officeart/2005/8/layout/bProcess4"/>
    <dgm:cxn modelId="{1961F30F-F1C2-43C7-91D7-DFDBC9865A68}" type="presParOf" srcId="{48699675-4B7F-5F4F-AE09-216E31E4127A}" destId="{F48340DF-057C-BD4A-9073-56E226D839FF}" srcOrd="8" destOrd="0" presId="urn:microsoft.com/office/officeart/2005/8/layout/bProcess4"/>
    <dgm:cxn modelId="{F940468F-5EBB-4065-B06E-C8BC19D8B7BF}" type="presParOf" srcId="{F48340DF-057C-BD4A-9073-56E226D839FF}" destId="{20762102-CE80-054E-9386-44FA5F9601EC}" srcOrd="0" destOrd="0" presId="urn:microsoft.com/office/officeart/2005/8/layout/bProcess4"/>
    <dgm:cxn modelId="{9E68F133-8929-4FE7-8CD9-48DB831940E3}" type="presParOf" srcId="{F48340DF-057C-BD4A-9073-56E226D839FF}" destId="{4DBE7734-FEBC-4244-8CFD-49ACE3A76779}" srcOrd="1" destOrd="0" presId="urn:microsoft.com/office/officeart/2005/8/layout/bProcess4"/>
    <dgm:cxn modelId="{3E213AD4-E61F-42B0-B68A-BC354F7057AB}" type="presParOf" srcId="{48699675-4B7F-5F4F-AE09-216E31E4127A}" destId="{95A5EF6C-DFC8-E549-93F2-38F054549FF9}" srcOrd="9" destOrd="0" presId="urn:microsoft.com/office/officeart/2005/8/layout/bProcess4"/>
    <dgm:cxn modelId="{B1A2438D-3634-4376-9631-56AC2AE5CD13}" type="presParOf" srcId="{48699675-4B7F-5F4F-AE09-216E31E4127A}" destId="{C2E9007E-CE29-A442-B850-5EBCA0C3F3B0}" srcOrd="10" destOrd="0" presId="urn:microsoft.com/office/officeart/2005/8/layout/bProcess4"/>
    <dgm:cxn modelId="{019585A4-647F-4464-8714-389527FDC278}" type="presParOf" srcId="{C2E9007E-CE29-A442-B850-5EBCA0C3F3B0}" destId="{59456B9C-8278-BB4E-A258-E8480891E872}" srcOrd="0" destOrd="0" presId="urn:microsoft.com/office/officeart/2005/8/layout/bProcess4"/>
    <dgm:cxn modelId="{5CB73707-8FDA-4354-AE35-7FE632C5316F}" type="presParOf" srcId="{C2E9007E-CE29-A442-B850-5EBCA0C3F3B0}" destId="{FEDD534F-7890-AB43-945F-2264B9C45486}" srcOrd="1" destOrd="0" presId="urn:microsoft.com/office/officeart/2005/8/layout/bProcess4"/>
    <dgm:cxn modelId="{4D95C586-75B0-456F-8A62-5FA8D48355AE}" type="presParOf" srcId="{48699675-4B7F-5F4F-AE09-216E31E4127A}" destId="{FEBC2C0F-6F94-AC45-B57D-A8EF54563EA3}" srcOrd="11" destOrd="0" presId="urn:microsoft.com/office/officeart/2005/8/layout/bProcess4"/>
    <dgm:cxn modelId="{E2AF015D-26D3-418D-8342-897C759F35C4}" type="presParOf" srcId="{48699675-4B7F-5F4F-AE09-216E31E4127A}" destId="{0450453C-D249-D448-97E8-217A63BBC874}" srcOrd="12" destOrd="0" presId="urn:microsoft.com/office/officeart/2005/8/layout/bProcess4"/>
    <dgm:cxn modelId="{73F50865-13B9-44F7-8371-069B17364C33}" type="presParOf" srcId="{0450453C-D249-D448-97E8-217A63BBC874}" destId="{5AD8D4A2-1611-BA42-9070-0F45A6BDE2EA}" srcOrd="0" destOrd="0" presId="urn:microsoft.com/office/officeart/2005/8/layout/bProcess4"/>
    <dgm:cxn modelId="{BC32B57A-FACB-4BA6-B4EC-271B64AA0FD8}" type="presParOf" srcId="{0450453C-D249-D448-97E8-217A63BBC874}" destId="{91A694D8-3F1A-F347-A86D-6DA861CE30AE}" srcOrd="1" destOrd="0" presId="urn:microsoft.com/office/officeart/2005/8/layout/bProcess4"/>
    <dgm:cxn modelId="{F4113546-0B6B-4BB2-9690-A2387CE1462F}" type="presParOf" srcId="{48699675-4B7F-5F4F-AE09-216E31E4127A}" destId="{86197966-19C0-2D47-99FA-4083C6FCB204}" srcOrd="13" destOrd="0" presId="urn:microsoft.com/office/officeart/2005/8/layout/bProcess4"/>
    <dgm:cxn modelId="{967EF028-7F5E-4323-8202-07E5FDC658CB}" type="presParOf" srcId="{48699675-4B7F-5F4F-AE09-216E31E4127A}" destId="{F97712ED-6D2D-1F45-96D2-491AC7A9B230}" srcOrd="14" destOrd="0" presId="urn:microsoft.com/office/officeart/2005/8/layout/bProcess4"/>
    <dgm:cxn modelId="{08BF8374-5965-4A7D-B3F7-9A4549E2B8B5}" type="presParOf" srcId="{F97712ED-6D2D-1F45-96D2-491AC7A9B230}" destId="{0DD06B9D-EAFF-104F-8E77-3A0C644AF851}" srcOrd="0" destOrd="0" presId="urn:microsoft.com/office/officeart/2005/8/layout/bProcess4"/>
    <dgm:cxn modelId="{34C3DC34-AE93-4B0E-A5F7-CD5EB0B07621}" type="presParOf" srcId="{F97712ED-6D2D-1F45-96D2-491AC7A9B230}" destId="{13F70E01-AF58-E24F-BA4A-9626C94076DF}" srcOrd="1" destOrd="0" presId="urn:microsoft.com/office/officeart/2005/8/layout/bProcess4"/>
    <dgm:cxn modelId="{150D7A74-D81A-470A-AE40-590DF37A33B5}" type="presParOf" srcId="{48699675-4B7F-5F4F-AE09-216E31E4127A}" destId="{25357F8C-E562-154A-AF17-43EFC28CD089}" srcOrd="15" destOrd="0" presId="urn:microsoft.com/office/officeart/2005/8/layout/bProcess4"/>
    <dgm:cxn modelId="{CDFF50A9-56E7-49B6-A1A8-ABC5CC6C965A}" type="presParOf" srcId="{48699675-4B7F-5F4F-AE09-216E31E4127A}" destId="{9843BF06-719D-3F49-92B4-9E588C387DFA}" srcOrd="16" destOrd="0" presId="urn:microsoft.com/office/officeart/2005/8/layout/bProcess4"/>
    <dgm:cxn modelId="{CB98DA92-7B5F-45ED-A36A-19EC5DF8442E}" type="presParOf" srcId="{9843BF06-719D-3F49-92B4-9E588C387DFA}" destId="{0AABE498-B797-4E4E-B4BF-8830CF0D5422}" srcOrd="0" destOrd="0" presId="urn:microsoft.com/office/officeart/2005/8/layout/bProcess4"/>
    <dgm:cxn modelId="{8C9AA7DA-35F8-43BE-B2DE-158F1A19A682}" type="presParOf" srcId="{9843BF06-719D-3F49-92B4-9E588C387DFA}" destId="{05EB0581-A37A-0D47-B746-ACCF91EC69D3}" srcOrd="1" destOrd="0" presId="urn:microsoft.com/office/officeart/2005/8/layout/bProcess4"/>
    <dgm:cxn modelId="{11CB7A7D-15FC-4DC9-B068-B56101A0EA00}" type="presParOf" srcId="{48699675-4B7F-5F4F-AE09-216E31E4127A}" destId="{628DCBF2-48A2-744B-BE8C-E799D8A3E6BE}" srcOrd="17" destOrd="0" presId="urn:microsoft.com/office/officeart/2005/8/layout/bProcess4"/>
    <dgm:cxn modelId="{4215224F-0F53-4A5A-83FF-E0A8FD85ED96}" type="presParOf" srcId="{48699675-4B7F-5F4F-AE09-216E31E4127A}" destId="{3D85DB8C-E6AB-C14C-A748-8157893C41BB}" srcOrd="18" destOrd="0" presId="urn:microsoft.com/office/officeart/2005/8/layout/bProcess4"/>
    <dgm:cxn modelId="{A6F4DA2B-F11C-47E5-A501-F389A276B5DF}" type="presParOf" srcId="{3D85DB8C-E6AB-C14C-A748-8157893C41BB}" destId="{65FAB5E6-BF91-4142-9A1A-7553BCA44611}" srcOrd="0" destOrd="0" presId="urn:microsoft.com/office/officeart/2005/8/layout/bProcess4"/>
    <dgm:cxn modelId="{763CFA9F-E015-453E-B99E-973F9314A4E0}" type="presParOf" srcId="{3D85DB8C-E6AB-C14C-A748-8157893C41BB}" destId="{DDD75971-3B2D-7B40-929E-42C68CBD5C1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23C89-DE4F-40CA-B237-E466080CDBA6}">
      <dsp:nvSpPr>
        <dsp:cNvPr id="0" name=""/>
        <dsp:cNvSpPr/>
      </dsp:nvSpPr>
      <dsp:spPr>
        <a:xfrm>
          <a:off x="2911942" y="793510"/>
          <a:ext cx="610888" cy="91440"/>
        </a:xfrm>
        <a:custGeom>
          <a:avLst/>
          <a:gdLst/>
          <a:ahLst/>
          <a:cxnLst/>
          <a:rect l="0" t="0" r="0" b="0"/>
          <a:pathLst>
            <a:path>
              <a:moveTo>
                <a:pt x="0" y="45720"/>
              </a:moveTo>
              <a:lnTo>
                <a:pt x="610888"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3201349" y="836022"/>
        <a:ext cx="32074" cy="6414"/>
      </dsp:txXfrm>
    </dsp:sp>
    <dsp:sp modelId="{3C4EB109-9CD1-4DB3-A2DA-B348B4DCCBE4}">
      <dsp:nvSpPr>
        <dsp:cNvPr id="0" name=""/>
        <dsp:cNvSpPr/>
      </dsp:nvSpPr>
      <dsp:spPr>
        <a:xfrm>
          <a:off x="124662" y="2506"/>
          <a:ext cx="2789079" cy="167344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Arial" panose="020B0604020202020204" pitchFamily="34" charset="0"/>
              <a:cs typeface="Arial" panose="020B0604020202020204" pitchFamily="34" charset="0"/>
            </a:rPr>
            <a:t>Xview2 Challenge</a:t>
          </a:r>
        </a:p>
      </dsp:txBody>
      <dsp:txXfrm>
        <a:off x="124662" y="2506"/>
        <a:ext cx="2789079" cy="1673447"/>
      </dsp:txXfrm>
    </dsp:sp>
    <dsp:sp modelId="{D1BB8B4C-CD94-4227-9B6E-AA82375F3393}">
      <dsp:nvSpPr>
        <dsp:cNvPr id="0" name=""/>
        <dsp:cNvSpPr/>
      </dsp:nvSpPr>
      <dsp:spPr>
        <a:xfrm>
          <a:off x="6342510" y="793510"/>
          <a:ext cx="610888" cy="91440"/>
        </a:xfrm>
        <a:custGeom>
          <a:avLst/>
          <a:gdLst/>
          <a:ahLst/>
          <a:cxnLst/>
          <a:rect l="0" t="0" r="0" b="0"/>
          <a:pathLst>
            <a:path>
              <a:moveTo>
                <a:pt x="0" y="45720"/>
              </a:moveTo>
              <a:lnTo>
                <a:pt x="610888" y="45720"/>
              </a:lnTo>
            </a:path>
          </a:pathLst>
        </a:custGeom>
        <a:noFill/>
        <a:ln w="6350" cap="flat" cmpd="sng" algn="ctr">
          <a:solidFill>
            <a:schemeClr val="accent3">
              <a:hueOff val="677650"/>
              <a:satOff val="25000"/>
              <a:lumOff val="-36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6631917" y="836022"/>
        <a:ext cx="32074" cy="6414"/>
      </dsp:txXfrm>
    </dsp:sp>
    <dsp:sp modelId="{00041CBD-80A9-46CE-B843-E09B43A60CDB}">
      <dsp:nvSpPr>
        <dsp:cNvPr id="0" name=""/>
        <dsp:cNvSpPr/>
      </dsp:nvSpPr>
      <dsp:spPr>
        <a:xfrm>
          <a:off x="3555230" y="2506"/>
          <a:ext cx="2789079" cy="1673447"/>
        </a:xfrm>
        <a:prstGeom prst="rect">
          <a:avLst/>
        </a:prstGeom>
        <a:solidFill>
          <a:schemeClr val="accent3">
            <a:hueOff val="542120"/>
            <a:satOff val="20000"/>
            <a:lumOff val="-29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Arial" panose="020B0604020202020204" pitchFamily="34" charset="0"/>
              <a:cs typeface="Arial" panose="020B0604020202020204" pitchFamily="34" charset="0"/>
            </a:rPr>
            <a:t>Site </a:t>
          </a:r>
        </a:p>
        <a:p>
          <a:pPr marL="0" lvl="0" indent="0" algn="ctr" defTabSz="1111250" rtl="0">
            <a:lnSpc>
              <a:spcPct val="90000"/>
            </a:lnSpc>
            <a:spcBef>
              <a:spcPct val="0"/>
            </a:spcBef>
            <a:spcAft>
              <a:spcPct val="35000"/>
            </a:spcAft>
            <a:buNone/>
          </a:pPr>
          <a:r>
            <a:rPr lang="en-US" sz="2500" b="1" kern="1200">
              <a:latin typeface="Arial" panose="020B0604020202020204" pitchFamily="34" charset="0"/>
              <a:cs typeface="Arial" panose="020B0604020202020204" pitchFamily="34" charset="0"/>
            </a:rPr>
            <a:t>Selection </a:t>
          </a:r>
          <a:endParaRPr lang="en-US" sz="2500" kern="1200">
            <a:latin typeface="Arial" panose="020B0604020202020204" pitchFamily="34" charset="0"/>
            <a:cs typeface="Arial" panose="020B0604020202020204" pitchFamily="34" charset="0"/>
          </a:endParaRPr>
        </a:p>
      </dsp:txBody>
      <dsp:txXfrm>
        <a:off x="3555230" y="2506"/>
        <a:ext cx="2789079" cy="1673447"/>
      </dsp:txXfrm>
    </dsp:sp>
    <dsp:sp modelId="{D5B49646-C71D-4012-BF20-5E50C50DA975}">
      <dsp:nvSpPr>
        <dsp:cNvPr id="0" name=""/>
        <dsp:cNvSpPr/>
      </dsp:nvSpPr>
      <dsp:spPr>
        <a:xfrm>
          <a:off x="1519202" y="1674154"/>
          <a:ext cx="6861135" cy="610888"/>
        </a:xfrm>
        <a:custGeom>
          <a:avLst/>
          <a:gdLst/>
          <a:ahLst/>
          <a:cxnLst/>
          <a:rect l="0" t="0" r="0" b="0"/>
          <a:pathLst>
            <a:path>
              <a:moveTo>
                <a:pt x="6861135" y="0"/>
              </a:moveTo>
              <a:lnTo>
                <a:pt x="6861135" y="322544"/>
              </a:lnTo>
              <a:lnTo>
                <a:pt x="0" y="322544"/>
              </a:lnTo>
              <a:lnTo>
                <a:pt x="0" y="610888"/>
              </a:lnTo>
            </a:path>
          </a:pathLst>
        </a:custGeom>
        <a:noFill/>
        <a:ln w="6350" cap="flat" cmpd="sng" algn="ctr">
          <a:solidFill>
            <a:schemeClr val="accent3">
              <a:hueOff val="1355300"/>
              <a:satOff val="50000"/>
              <a:lumOff val="-7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4777494" y="1976391"/>
        <a:ext cx="344552" cy="6414"/>
      </dsp:txXfrm>
    </dsp:sp>
    <dsp:sp modelId="{CB69C166-6DD8-4F54-AE6F-4DB64375AA27}">
      <dsp:nvSpPr>
        <dsp:cNvPr id="0" name=""/>
        <dsp:cNvSpPr/>
      </dsp:nvSpPr>
      <dsp:spPr>
        <a:xfrm>
          <a:off x="6985798" y="2506"/>
          <a:ext cx="2789079" cy="1673447"/>
        </a:xfrm>
        <a:prstGeom prst="rect">
          <a:avLst/>
        </a:prstGeom>
        <a:solidFill>
          <a:schemeClr val="accent3">
            <a:hueOff val="1084240"/>
            <a:satOff val="40000"/>
            <a:lumOff val="-588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Arial" panose="020B0604020202020204" pitchFamily="34" charset="0"/>
              <a:cs typeface="Arial" panose="020B0604020202020204" pitchFamily="34" charset="0"/>
            </a:rPr>
            <a:t>Adapting CNN model script </a:t>
          </a:r>
          <a:r>
            <a:rPr lang="en-US" sz="2500" b="0" kern="1200">
              <a:latin typeface="Arial" panose="020B0604020202020204" pitchFamily="34" charset="0"/>
              <a:cs typeface="Arial" panose="020B0604020202020204" pitchFamily="34" charset="0"/>
            </a:rPr>
            <a:t>(Yuhhuang, 2020)</a:t>
          </a:r>
        </a:p>
      </dsp:txBody>
      <dsp:txXfrm>
        <a:off x="6985798" y="2506"/>
        <a:ext cx="2789079" cy="1673447"/>
      </dsp:txXfrm>
    </dsp:sp>
    <dsp:sp modelId="{2F56D669-2252-4536-9E0D-A06C0CE8DB3D}">
      <dsp:nvSpPr>
        <dsp:cNvPr id="0" name=""/>
        <dsp:cNvSpPr/>
      </dsp:nvSpPr>
      <dsp:spPr>
        <a:xfrm>
          <a:off x="2911942" y="3108446"/>
          <a:ext cx="610888" cy="91440"/>
        </a:xfrm>
        <a:custGeom>
          <a:avLst/>
          <a:gdLst/>
          <a:ahLst/>
          <a:cxnLst/>
          <a:rect l="0" t="0" r="0" b="0"/>
          <a:pathLst>
            <a:path>
              <a:moveTo>
                <a:pt x="0" y="45720"/>
              </a:moveTo>
              <a:lnTo>
                <a:pt x="610888" y="45720"/>
              </a:lnTo>
            </a:path>
          </a:pathLst>
        </a:custGeom>
        <a:noFill/>
        <a:ln w="6350" cap="flat" cmpd="sng" algn="ctr">
          <a:solidFill>
            <a:schemeClr val="accent3">
              <a:hueOff val="2032949"/>
              <a:satOff val="75000"/>
              <a:lumOff val="-110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3201349" y="3150959"/>
        <a:ext cx="32074" cy="6414"/>
      </dsp:txXfrm>
    </dsp:sp>
    <dsp:sp modelId="{FC6FF519-EBB4-48E4-A311-2DB9C36459E4}">
      <dsp:nvSpPr>
        <dsp:cNvPr id="0" name=""/>
        <dsp:cNvSpPr/>
      </dsp:nvSpPr>
      <dsp:spPr>
        <a:xfrm>
          <a:off x="124662" y="2317442"/>
          <a:ext cx="2789079" cy="1673447"/>
        </a:xfrm>
        <a:prstGeom prst="rect">
          <a:avLst/>
        </a:prstGeom>
        <a:solidFill>
          <a:schemeClr val="accent3">
            <a:hueOff val="1626359"/>
            <a:satOff val="60000"/>
            <a:lumOff val="-88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Arial" panose="020B0604020202020204" pitchFamily="34" charset="0"/>
              <a:cs typeface="Arial" panose="020B0604020202020204" pitchFamily="34" charset="0"/>
            </a:rPr>
            <a:t>A/B testing</a:t>
          </a:r>
          <a:endParaRPr lang="en-US" sz="2500" kern="1200">
            <a:latin typeface="Arial" panose="020B0604020202020204" pitchFamily="34" charset="0"/>
            <a:cs typeface="Arial" panose="020B0604020202020204" pitchFamily="34" charset="0"/>
          </a:endParaRPr>
        </a:p>
      </dsp:txBody>
      <dsp:txXfrm>
        <a:off x="124662" y="2317442"/>
        <a:ext cx="2789079" cy="1673447"/>
      </dsp:txXfrm>
    </dsp:sp>
    <dsp:sp modelId="{BE43E4DE-20E1-40DF-8F3A-35081E053B0B}">
      <dsp:nvSpPr>
        <dsp:cNvPr id="0" name=""/>
        <dsp:cNvSpPr/>
      </dsp:nvSpPr>
      <dsp:spPr>
        <a:xfrm>
          <a:off x="6342510" y="3108446"/>
          <a:ext cx="610888" cy="91440"/>
        </a:xfrm>
        <a:custGeom>
          <a:avLst/>
          <a:gdLst/>
          <a:ahLst/>
          <a:cxnLst/>
          <a:rect l="0" t="0" r="0" b="0"/>
          <a:pathLst>
            <a:path>
              <a:moveTo>
                <a:pt x="0" y="45720"/>
              </a:moveTo>
              <a:lnTo>
                <a:pt x="610888" y="45720"/>
              </a:lnTo>
            </a:path>
          </a:pathLst>
        </a:custGeom>
        <a:noFill/>
        <a:ln w="6350" cap="flat" cmpd="sng" algn="ctr">
          <a:solidFill>
            <a:schemeClr val="accent3">
              <a:hueOff val="2710599"/>
              <a:satOff val="100000"/>
              <a:lumOff val="-1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6631917" y="3150959"/>
        <a:ext cx="32074" cy="6414"/>
      </dsp:txXfrm>
    </dsp:sp>
    <dsp:sp modelId="{9C65FFDE-EACD-45B6-BDF8-345DF2B2CE84}">
      <dsp:nvSpPr>
        <dsp:cNvPr id="0" name=""/>
        <dsp:cNvSpPr/>
      </dsp:nvSpPr>
      <dsp:spPr>
        <a:xfrm>
          <a:off x="3555230" y="2317442"/>
          <a:ext cx="2789079" cy="1673447"/>
        </a:xfrm>
        <a:prstGeom prst="rect">
          <a:avLst/>
        </a:prstGeom>
        <a:solidFill>
          <a:schemeClr val="accent3">
            <a:hueOff val="2168479"/>
            <a:satOff val="80000"/>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Arial" panose="020B0604020202020204" pitchFamily="34" charset="0"/>
              <a:cs typeface="Arial" panose="020B0604020202020204" pitchFamily="34" charset="0"/>
            </a:rPr>
            <a:t>Evaluating accuracy </a:t>
          </a:r>
          <a:endParaRPr lang="en-US" sz="2500" kern="1200">
            <a:latin typeface="Arial" panose="020B0604020202020204" pitchFamily="34" charset="0"/>
            <a:cs typeface="Arial" panose="020B0604020202020204" pitchFamily="34" charset="0"/>
          </a:endParaRPr>
        </a:p>
      </dsp:txBody>
      <dsp:txXfrm>
        <a:off x="3555230" y="2317442"/>
        <a:ext cx="2789079" cy="1673447"/>
      </dsp:txXfrm>
    </dsp:sp>
    <dsp:sp modelId="{90657D7A-F49E-43E4-AD3E-BF76A0A1E802}">
      <dsp:nvSpPr>
        <dsp:cNvPr id="0" name=""/>
        <dsp:cNvSpPr/>
      </dsp:nvSpPr>
      <dsp:spPr>
        <a:xfrm>
          <a:off x="6985798" y="2317442"/>
          <a:ext cx="2789079" cy="1673447"/>
        </a:xfrm>
        <a:prstGeom prst="rect">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b="1" kern="1200">
              <a:latin typeface="Arial" panose="020B0604020202020204" pitchFamily="34" charset="0"/>
              <a:cs typeface="Arial" panose="020B0604020202020204" pitchFamily="34" charset="0"/>
            </a:rPr>
            <a:t>Recording learnings</a:t>
          </a:r>
          <a:endParaRPr lang="en-US" sz="2500" kern="1200">
            <a:latin typeface="Arial" panose="020B0604020202020204" pitchFamily="34" charset="0"/>
            <a:cs typeface="Arial" panose="020B0604020202020204" pitchFamily="34" charset="0"/>
          </a:endParaRPr>
        </a:p>
      </dsp:txBody>
      <dsp:txXfrm>
        <a:off x="6985798" y="2317442"/>
        <a:ext cx="2789079" cy="1673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8BFDA-CFF9-A24C-B740-F874C871380D}">
      <dsp:nvSpPr>
        <dsp:cNvPr id="0" name=""/>
        <dsp:cNvSpPr/>
      </dsp:nvSpPr>
      <dsp:spPr>
        <a:xfrm rot="5400000">
          <a:off x="1514625" y="729774"/>
          <a:ext cx="1137857" cy="137264"/>
        </a:xfrm>
        <a:prstGeom prst="rect">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1462A2BA-3042-A141-B542-4EE345C5FD5B}">
      <dsp:nvSpPr>
        <dsp:cNvPr id="0" name=""/>
        <dsp:cNvSpPr/>
      </dsp:nvSpPr>
      <dsp:spPr>
        <a:xfrm>
          <a:off x="1775516" y="2317"/>
          <a:ext cx="1525158" cy="915095"/>
        </a:xfrm>
        <a:prstGeom prst="roundRect">
          <a:avLst>
            <a:gd name="adj" fmla="val 10000"/>
          </a:avLst>
        </a:prstGeom>
        <a:solidFill>
          <a:srgbClr val="283E69"/>
        </a:solidFill>
        <a:ln w="12700" cap="flat" cmpd="sng" algn="ctr">
          <a:solidFill>
            <a:srgbClr val="283E6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Calibri Light" panose="020F0302020204030204"/>
            </a:rPr>
            <a:t>xView2</a:t>
          </a:r>
          <a:r>
            <a:rPr lang="en-GB" sz="1600" kern="1200"/>
            <a:t> Challenge</a:t>
          </a:r>
        </a:p>
      </dsp:txBody>
      <dsp:txXfrm>
        <a:off x="1802318" y="29119"/>
        <a:ext cx="1471554" cy="861491"/>
      </dsp:txXfrm>
    </dsp:sp>
    <dsp:sp modelId="{BBD0C28D-99DC-5449-8CD3-115EBC8BEFCE}">
      <dsp:nvSpPr>
        <dsp:cNvPr id="0" name=""/>
        <dsp:cNvSpPr/>
      </dsp:nvSpPr>
      <dsp:spPr>
        <a:xfrm rot="5400000">
          <a:off x="1514625" y="1873643"/>
          <a:ext cx="1137857" cy="137264"/>
        </a:xfrm>
        <a:prstGeom prst="rect">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06ADF659-935D-8A48-A91A-9EA4109F430D}">
      <dsp:nvSpPr>
        <dsp:cNvPr id="0" name=""/>
        <dsp:cNvSpPr/>
      </dsp:nvSpPr>
      <dsp:spPr>
        <a:xfrm>
          <a:off x="1775516" y="1146186"/>
          <a:ext cx="1525158" cy="915095"/>
        </a:xfrm>
        <a:prstGeom prst="roundRect">
          <a:avLst>
            <a:gd name="adj" fmla="val 10000"/>
          </a:avLst>
        </a:prstGeom>
        <a:solidFill>
          <a:srgbClr val="283E69"/>
        </a:solidFill>
        <a:ln w="12700" cap="flat" cmpd="sng" algn="ctr">
          <a:solidFill>
            <a:srgbClr val="283E6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Calibri Light" panose="020F0302020204030204"/>
            </a:rPr>
            <a:t>Selection</a:t>
          </a:r>
          <a:r>
            <a:rPr lang="en-GB" sz="1600" kern="1200"/>
            <a:t> of event and RQ</a:t>
          </a:r>
        </a:p>
      </dsp:txBody>
      <dsp:txXfrm>
        <a:off x="1802318" y="1172988"/>
        <a:ext cx="1471554" cy="861491"/>
      </dsp:txXfrm>
    </dsp:sp>
    <dsp:sp modelId="{280C182A-E24C-2548-969B-A3B5B886DA93}">
      <dsp:nvSpPr>
        <dsp:cNvPr id="0" name=""/>
        <dsp:cNvSpPr/>
      </dsp:nvSpPr>
      <dsp:spPr>
        <a:xfrm rot="5400000">
          <a:off x="1514625" y="3017512"/>
          <a:ext cx="1137857" cy="137264"/>
        </a:xfrm>
        <a:prstGeom prst="rect">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36363AA0-C959-2F4F-85A1-24BC69A34C60}">
      <dsp:nvSpPr>
        <dsp:cNvPr id="0" name=""/>
        <dsp:cNvSpPr/>
      </dsp:nvSpPr>
      <dsp:spPr>
        <a:xfrm>
          <a:off x="1775516" y="2290055"/>
          <a:ext cx="1525158" cy="915095"/>
        </a:xfrm>
        <a:prstGeom prst="roundRect">
          <a:avLst>
            <a:gd name="adj" fmla="val 10000"/>
          </a:avLst>
        </a:prstGeom>
        <a:solidFill>
          <a:srgbClr val="283E69"/>
        </a:solidFill>
        <a:ln w="12700" cap="flat" cmpd="sng" algn="ctr">
          <a:solidFill>
            <a:srgbClr val="283E6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Data </a:t>
          </a:r>
          <a:r>
            <a:rPr lang="en-GB" sz="1600" kern="1200">
              <a:latin typeface="Calibri Light" panose="020F0302020204030204"/>
            </a:rPr>
            <a:t>Pre-processing</a:t>
          </a:r>
          <a:endParaRPr lang="en-GB" sz="1600" kern="1200"/>
        </a:p>
      </dsp:txBody>
      <dsp:txXfrm>
        <a:off x="1802318" y="2316857"/>
        <a:ext cx="1471554" cy="861491"/>
      </dsp:txXfrm>
    </dsp:sp>
    <dsp:sp modelId="{02769FCB-EBB0-4299-825D-ABFD42B24CB8}">
      <dsp:nvSpPr>
        <dsp:cNvPr id="0" name=""/>
        <dsp:cNvSpPr/>
      </dsp:nvSpPr>
      <dsp:spPr>
        <a:xfrm>
          <a:off x="2086560" y="3589446"/>
          <a:ext cx="2022449" cy="137264"/>
        </a:xfrm>
        <a:prstGeom prst="rect">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8EEEFD10-9E02-4F49-B45E-8B72DFA49B82}">
      <dsp:nvSpPr>
        <dsp:cNvPr id="0" name=""/>
        <dsp:cNvSpPr/>
      </dsp:nvSpPr>
      <dsp:spPr>
        <a:xfrm>
          <a:off x="1775516" y="3433924"/>
          <a:ext cx="1525158" cy="915095"/>
        </a:xfrm>
        <a:prstGeom prst="roundRect">
          <a:avLst>
            <a:gd name="adj" fmla="val 10000"/>
          </a:avLst>
        </a:prstGeom>
        <a:solidFill>
          <a:srgbClr val="283E6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bg1"/>
              </a:solidFill>
              <a:latin typeface="Calibri"/>
              <a:ea typeface="Calibri"/>
              <a:cs typeface="Calibri"/>
            </a:rPr>
            <a:t>Visualize Data</a:t>
          </a:r>
          <a:endParaRPr lang="en-GB" sz="1600" kern="1200">
            <a:solidFill>
              <a:schemeClr val="bg1"/>
            </a:solidFill>
          </a:endParaRPr>
        </a:p>
      </dsp:txBody>
      <dsp:txXfrm>
        <a:off x="1802318" y="3460726"/>
        <a:ext cx="1471554" cy="861491"/>
      </dsp:txXfrm>
    </dsp:sp>
    <dsp:sp modelId="{95A5EF6C-DFC8-E549-93F2-38F054549FF9}">
      <dsp:nvSpPr>
        <dsp:cNvPr id="0" name=""/>
        <dsp:cNvSpPr/>
      </dsp:nvSpPr>
      <dsp:spPr>
        <a:xfrm rot="16200000">
          <a:off x="3543086" y="3017512"/>
          <a:ext cx="1137857" cy="137264"/>
        </a:xfrm>
        <a:prstGeom prst="rect">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4DBE7734-FEBC-4244-8CFD-49ACE3A76779}">
      <dsp:nvSpPr>
        <dsp:cNvPr id="0" name=""/>
        <dsp:cNvSpPr/>
      </dsp:nvSpPr>
      <dsp:spPr>
        <a:xfrm>
          <a:off x="3803977" y="3433924"/>
          <a:ext cx="1525158" cy="915095"/>
        </a:xfrm>
        <a:prstGeom prst="roundRect">
          <a:avLst>
            <a:gd name="adj" fmla="val 10000"/>
          </a:avLst>
        </a:prstGeom>
        <a:solidFill>
          <a:srgbClr val="283E69"/>
        </a:solidFill>
        <a:ln w="12700" cap="flat" cmpd="sng" algn="ctr">
          <a:solidFill>
            <a:srgbClr val="283E6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Feature calculation</a:t>
          </a:r>
        </a:p>
      </dsp:txBody>
      <dsp:txXfrm>
        <a:off x="3830779" y="3460726"/>
        <a:ext cx="1471554" cy="861491"/>
      </dsp:txXfrm>
    </dsp:sp>
    <dsp:sp modelId="{FEBC2C0F-6F94-AC45-B57D-A8EF54563EA3}">
      <dsp:nvSpPr>
        <dsp:cNvPr id="0" name=""/>
        <dsp:cNvSpPr/>
      </dsp:nvSpPr>
      <dsp:spPr>
        <a:xfrm rot="16200000">
          <a:off x="3543086" y="1873643"/>
          <a:ext cx="1137857" cy="137264"/>
        </a:xfrm>
        <a:prstGeom prst="rect">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FEDD534F-7890-AB43-945F-2264B9C45486}">
      <dsp:nvSpPr>
        <dsp:cNvPr id="0" name=""/>
        <dsp:cNvSpPr/>
      </dsp:nvSpPr>
      <dsp:spPr>
        <a:xfrm>
          <a:off x="3803977" y="2290055"/>
          <a:ext cx="1525158" cy="915095"/>
        </a:xfrm>
        <a:prstGeom prst="roundRect">
          <a:avLst>
            <a:gd name="adj" fmla="val 10000"/>
          </a:avLst>
        </a:prstGeom>
        <a:solidFill>
          <a:srgbClr val="283E69"/>
        </a:solidFill>
        <a:ln w="12700" cap="flat" cmpd="sng" algn="ctr">
          <a:solidFill>
            <a:srgbClr val="283E6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Unsupervised clustering features</a:t>
          </a:r>
        </a:p>
      </dsp:txBody>
      <dsp:txXfrm>
        <a:off x="3830779" y="2316857"/>
        <a:ext cx="1471554" cy="861491"/>
      </dsp:txXfrm>
    </dsp:sp>
    <dsp:sp modelId="{86197966-19C0-2D47-99FA-4083C6FCB204}">
      <dsp:nvSpPr>
        <dsp:cNvPr id="0" name=""/>
        <dsp:cNvSpPr/>
      </dsp:nvSpPr>
      <dsp:spPr>
        <a:xfrm rot="16200000">
          <a:off x="3543086" y="729774"/>
          <a:ext cx="1137857" cy="137264"/>
        </a:xfrm>
        <a:prstGeom prst="rect">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91A694D8-3F1A-F347-A86D-6DA861CE30AE}">
      <dsp:nvSpPr>
        <dsp:cNvPr id="0" name=""/>
        <dsp:cNvSpPr/>
      </dsp:nvSpPr>
      <dsp:spPr>
        <a:xfrm>
          <a:off x="3803977" y="1146186"/>
          <a:ext cx="1525158" cy="915095"/>
        </a:xfrm>
        <a:prstGeom prst="roundRect">
          <a:avLst>
            <a:gd name="adj" fmla="val 10000"/>
          </a:avLst>
        </a:prstGeom>
        <a:solidFill>
          <a:srgbClr val="283E69"/>
        </a:solidFill>
        <a:ln w="12700" cap="flat" cmpd="sng" algn="ctr">
          <a:solidFill>
            <a:srgbClr val="283E6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bg1"/>
              </a:solidFill>
            </a:rPr>
            <a:t>Image </a:t>
          </a:r>
          <a:r>
            <a:rPr lang="en-GB" sz="1600" kern="1200">
              <a:solidFill>
                <a:schemeClr val="bg1"/>
              </a:solidFill>
              <a:latin typeface="Calibri Light" panose="020F0302020204030204"/>
            </a:rPr>
            <a:t>Extraction</a:t>
          </a:r>
          <a:endParaRPr lang="en-GB" sz="1600" kern="1200">
            <a:solidFill>
              <a:schemeClr val="bg1"/>
            </a:solidFill>
          </a:endParaRPr>
        </a:p>
      </dsp:txBody>
      <dsp:txXfrm>
        <a:off x="3830779" y="1172988"/>
        <a:ext cx="1471554" cy="861491"/>
      </dsp:txXfrm>
    </dsp:sp>
    <dsp:sp modelId="{25357F8C-E562-154A-AF17-43EFC28CD089}">
      <dsp:nvSpPr>
        <dsp:cNvPr id="0" name=""/>
        <dsp:cNvSpPr/>
      </dsp:nvSpPr>
      <dsp:spPr>
        <a:xfrm>
          <a:off x="4115021" y="157839"/>
          <a:ext cx="2022449" cy="137264"/>
        </a:xfrm>
        <a:prstGeom prst="rect">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13F70E01-AF58-E24F-BA4A-9626C94076DF}">
      <dsp:nvSpPr>
        <dsp:cNvPr id="0" name=""/>
        <dsp:cNvSpPr/>
      </dsp:nvSpPr>
      <dsp:spPr>
        <a:xfrm>
          <a:off x="3803977" y="2317"/>
          <a:ext cx="1525158" cy="915095"/>
        </a:xfrm>
        <a:prstGeom prst="roundRect">
          <a:avLst>
            <a:gd name="adj" fmla="val 10000"/>
          </a:avLst>
        </a:prstGeom>
        <a:solidFill>
          <a:schemeClr val="tx2">
            <a:lumMod val="20000"/>
            <a:lumOff val="80000"/>
          </a:schemeClr>
        </a:solidFill>
        <a:ln w="12700" cap="flat" cmpd="sng" algn="ctr">
          <a:solidFill>
            <a:srgbClr val="283E6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GB" sz="1600" kern="1200">
              <a:solidFill>
                <a:schemeClr val="tx1"/>
              </a:solidFill>
              <a:latin typeface="Calibri Light" panose="020F0302020204030204"/>
            </a:rPr>
            <a:t>Convolutional Neural Network Training</a:t>
          </a:r>
          <a:endParaRPr lang="en-GB" sz="1600" kern="1200">
            <a:solidFill>
              <a:schemeClr val="tx1"/>
            </a:solidFill>
          </a:endParaRPr>
        </a:p>
      </dsp:txBody>
      <dsp:txXfrm>
        <a:off x="3830779" y="29119"/>
        <a:ext cx="1471554" cy="861491"/>
      </dsp:txXfrm>
    </dsp:sp>
    <dsp:sp modelId="{628DCBF2-48A2-744B-BE8C-E799D8A3E6BE}">
      <dsp:nvSpPr>
        <dsp:cNvPr id="0" name=""/>
        <dsp:cNvSpPr/>
      </dsp:nvSpPr>
      <dsp:spPr>
        <a:xfrm rot="5400000">
          <a:off x="5571547" y="729774"/>
          <a:ext cx="1137857" cy="137264"/>
        </a:xfrm>
        <a:prstGeom prst="rect">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sp>
    <dsp:sp modelId="{05EB0581-A37A-0D47-B746-ACCF91EC69D3}">
      <dsp:nvSpPr>
        <dsp:cNvPr id="0" name=""/>
        <dsp:cNvSpPr/>
      </dsp:nvSpPr>
      <dsp:spPr>
        <a:xfrm>
          <a:off x="5832438" y="2317"/>
          <a:ext cx="1525158" cy="915095"/>
        </a:xfrm>
        <a:prstGeom prst="roundRect">
          <a:avLst>
            <a:gd name="adj" fmla="val 10000"/>
          </a:avLst>
        </a:prstGeom>
        <a:solidFill>
          <a:schemeClr val="tx2">
            <a:lumMod val="20000"/>
            <a:lumOff val="80000"/>
          </a:schemeClr>
        </a:solidFill>
        <a:ln w="12700" cap="flat" cmpd="sng" algn="ctr">
          <a:solidFill>
            <a:srgbClr val="283E6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GB" sz="1600" kern="1200">
              <a:solidFill>
                <a:srgbClr val="000000"/>
              </a:solidFill>
              <a:latin typeface="Calibri"/>
              <a:ea typeface="Calibri"/>
              <a:cs typeface="Calibri"/>
            </a:rPr>
            <a:t>Convolutional Neural Network Testing</a:t>
          </a:r>
        </a:p>
      </dsp:txBody>
      <dsp:txXfrm>
        <a:off x="5859240" y="29119"/>
        <a:ext cx="1471554" cy="861491"/>
      </dsp:txXfrm>
    </dsp:sp>
    <dsp:sp modelId="{DDD75971-3B2D-7B40-929E-42C68CBD5C19}">
      <dsp:nvSpPr>
        <dsp:cNvPr id="0" name=""/>
        <dsp:cNvSpPr/>
      </dsp:nvSpPr>
      <dsp:spPr>
        <a:xfrm>
          <a:off x="5832438" y="1146186"/>
          <a:ext cx="1525158" cy="915095"/>
        </a:xfrm>
        <a:prstGeom prst="roundRect">
          <a:avLst>
            <a:gd name="adj" fmla="val 10000"/>
          </a:avLst>
        </a:prstGeom>
        <a:solidFill>
          <a:schemeClr val="tx2">
            <a:lumMod val="20000"/>
            <a:lumOff val="80000"/>
          </a:schemeClr>
        </a:solidFill>
        <a:ln w="12700" cap="flat" cmpd="sng" algn="ctr">
          <a:solidFill>
            <a:srgbClr val="283E6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tx1"/>
              </a:solidFill>
            </a:rPr>
            <a:t>Report </a:t>
          </a:r>
          <a:r>
            <a:rPr lang="en-GB" sz="1600" kern="1200">
              <a:solidFill>
                <a:schemeClr val="tx1"/>
              </a:solidFill>
              <a:latin typeface="Calibri Light" panose="020F0302020204030204"/>
            </a:rPr>
            <a:t>Results</a:t>
          </a:r>
          <a:endParaRPr lang="en-GB" sz="1600" kern="1200">
            <a:solidFill>
              <a:schemeClr val="tx1"/>
            </a:solidFill>
          </a:endParaRPr>
        </a:p>
      </dsp:txBody>
      <dsp:txXfrm>
        <a:off x="5859240" y="1172988"/>
        <a:ext cx="1471554" cy="86149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0A96F-D8B3-BD47-B590-C173608D85FE}"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12DB2-64F2-954E-A4B0-C1C5C81F64D1}" type="slidenum">
              <a:rPr lang="en-US" smtClean="0"/>
              <a:t>‹#›</a:t>
            </a:fld>
            <a:endParaRPr lang="en-US"/>
          </a:p>
        </p:txBody>
      </p:sp>
    </p:spTree>
    <p:extLst>
      <p:ext uri="{BB962C8B-B14F-4D97-AF65-F5344CB8AC3E}">
        <p14:creationId xmlns:p14="http://schemas.microsoft.com/office/powerpoint/2010/main" val="1373347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Xview2 Challenge and dataset.</a:t>
            </a:r>
          </a:p>
          <a:p>
            <a:pPr marL="285750" indent="-285750">
              <a:lnSpc>
                <a:spcPct val="90000"/>
              </a:lnSpc>
              <a:spcBef>
                <a:spcPts val="1000"/>
              </a:spcBef>
              <a:buFont typeface="Arial"/>
              <a:buChar char="•"/>
            </a:pPr>
            <a:r>
              <a:rPr lang="en-US"/>
              <a:t>Site selection for new test case (data availability/suitability).</a:t>
            </a:r>
            <a:endParaRPr lang="en-US">
              <a:ea typeface="Calibri"/>
              <a:cs typeface="Calibri"/>
            </a:endParaRPr>
          </a:p>
          <a:p>
            <a:pPr marL="285750" indent="-285750">
              <a:lnSpc>
                <a:spcPct val="90000"/>
              </a:lnSpc>
              <a:spcBef>
                <a:spcPts val="1000"/>
              </a:spcBef>
              <a:buFont typeface="Arial"/>
              <a:buChar char="•"/>
            </a:pPr>
            <a:r>
              <a:rPr lang="en-US"/>
              <a:t>Adapting the CNN model script (</a:t>
            </a:r>
            <a:r>
              <a:rPr lang="en-US" err="1"/>
              <a:t>Yuhhuang</a:t>
            </a:r>
            <a:r>
              <a:rPr lang="en-US"/>
              <a:t>, 2020).</a:t>
            </a:r>
            <a:endParaRPr lang="en-US">
              <a:ea typeface="Calibri"/>
              <a:cs typeface="Calibri"/>
            </a:endParaRPr>
          </a:p>
          <a:p>
            <a:pPr marL="285750" indent="-285750">
              <a:lnSpc>
                <a:spcPct val="90000"/>
              </a:lnSpc>
              <a:spcBef>
                <a:spcPts val="1000"/>
              </a:spcBef>
              <a:buFont typeface="Arial"/>
              <a:buChar char="•"/>
            </a:pPr>
            <a:r>
              <a:rPr lang="en-US"/>
              <a:t>A/B testing hyperparameters of the model.</a:t>
            </a:r>
            <a:endParaRPr lang="en-US">
              <a:ea typeface="Calibri"/>
              <a:cs typeface="Calibri"/>
            </a:endParaRPr>
          </a:p>
          <a:p>
            <a:pPr marL="285750" indent="-285750">
              <a:lnSpc>
                <a:spcPct val="90000"/>
              </a:lnSpc>
              <a:spcBef>
                <a:spcPts val="1000"/>
              </a:spcBef>
              <a:buFont typeface="Arial"/>
              <a:buChar char="•"/>
            </a:pPr>
            <a:r>
              <a:rPr lang="en-US"/>
              <a:t>Evaluating model accuracy.</a:t>
            </a:r>
            <a:endParaRPr lang="en-US">
              <a:ea typeface="Calibri"/>
              <a:cs typeface="Calibri"/>
            </a:endParaRPr>
          </a:p>
          <a:p>
            <a:pPr marL="285750" indent="-285750">
              <a:lnSpc>
                <a:spcPct val="90000"/>
              </a:lnSpc>
              <a:spcBef>
                <a:spcPts val="1000"/>
              </a:spcBef>
              <a:buFont typeface="Arial"/>
              <a:buChar char="•"/>
            </a:pPr>
            <a:r>
              <a:rPr lang="en-US"/>
              <a:t>Recording next steps and learnings.</a:t>
            </a:r>
          </a:p>
        </p:txBody>
      </p:sp>
      <p:sp>
        <p:nvSpPr>
          <p:cNvPr id="4" name="Slide Number Placeholder 3"/>
          <p:cNvSpPr>
            <a:spLocks noGrp="1"/>
          </p:cNvSpPr>
          <p:nvPr>
            <p:ph type="sldNum" sz="quarter" idx="5"/>
          </p:nvPr>
        </p:nvSpPr>
        <p:spPr/>
        <p:txBody>
          <a:bodyPr/>
          <a:lstStyle/>
          <a:p>
            <a:fld id="{2F912DB2-64F2-954E-A4B0-C1C5C81F64D1}" type="slidenum">
              <a:rPr lang="en-US" smtClean="0"/>
              <a:t>3</a:t>
            </a:fld>
            <a:endParaRPr lang="en-US"/>
          </a:p>
        </p:txBody>
      </p:sp>
    </p:spTree>
    <p:extLst>
      <p:ext uri="{BB962C8B-B14F-4D97-AF65-F5344CB8AC3E}">
        <p14:creationId xmlns:p14="http://schemas.microsoft.com/office/powerpoint/2010/main" val="3628491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panose="020F0502020204030204"/>
                <a:cs typeface="Calibri" panose="020F0502020204030204"/>
              </a:rPr>
              <a:t>More on convolutional filters</a:t>
            </a:r>
          </a:p>
          <a:p>
            <a:pPr marL="171450" indent="-171450">
              <a:buFont typeface="Calibri"/>
              <a:buChar char="-"/>
            </a:pPr>
            <a:r>
              <a:rPr lang="en-US">
                <a:ea typeface="Calibri" panose="020F0502020204030204"/>
                <a:cs typeface="Calibri" panose="020F0502020204030204"/>
              </a:rPr>
              <a:t>The filters that pass through the image in order to pick up on features</a:t>
            </a:r>
          </a:p>
          <a:p>
            <a:pPr marL="171450" indent="-171450">
              <a:buFont typeface="Calibri"/>
              <a:buChar char="-"/>
            </a:pPr>
            <a:r>
              <a:rPr lang="en-US">
                <a:ea typeface="Calibri" panose="020F0502020204030204"/>
                <a:cs typeface="Calibri" panose="020F0502020204030204"/>
              </a:rPr>
              <a:t>We apply Gaussian, Rectangular and Manhattan filters to the image</a:t>
            </a:r>
          </a:p>
          <a:p>
            <a:pPr marL="171450" indent="-171450">
              <a:buFont typeface="Calibri"/>
              <a:buChar char="-"/>
            </a:pPr>
            <a:r>
              <a:rPr lang="en-US">
                <a:ea typeface="Calibri" panose="020F0502020204030204"/>
                <a:cs typeface="Calibri" panose="020F0502020204030204"/>
              </a:rPr>
              <a:t>The gaussian filter is able to smooth out the features of the image and reduce the amount of noise</a:t>
            </a:r>
          </a:p>
          <a:p>
            <a:pPr marL="171450" indent="-171450">
              <a:buFont typeface="Calibri"/>
              <a:buChar char="-"/>
            </a:pPr>
            <a:r>
              <a:rPr lang="en-US">
                <a:ea typeface="Calibri" panose="020F0502020204030204"/>
                <a:cs typeface="Calibri" panose="020F0502020204030204"/>
              </a:rPr>
              <a:t>There are shaped filters/kernels that can help pick up on the relatively regular shapes laid out by the edges of buildings</a:t>
            </a:r>
          </a:p>
          <a:p>
            <a:pPr marL="171450" indent="-171450">
              <a:buFont typeface="Calibri"/>
              <a:buChar char="-"/>
            </a:pPr>
            <a:r>
              <a:rPr lang="en-US">
                <a:ea typeface="Calibri" panose="020F0502020204030204"/>
                <a:cs typeface="Calibri" panose="020F0502020204030204"/>
              </a:rPr>
              <a:t>The Manhattan distance filter which is able to pick up on long unidirectional lines, i.e., edges of buildings</a:t>
            </a:r>
          </a:p>
          <a:p>
            <a:pPr marL="171450" indent="-171450">
              <a:buFont typeface="Calibri"/>
              <a:buChar char="-"/>
            </a:pPr>
            <a:r>
              <a:rPr lang="en-US">
                <a:ea typeface="Calibri" panose="020F0502020204030204"/>
                <a:cs typeface="Calibri" panose="020F0502020204030204"/>
              </a:rPr>
              <a:t>These are calculated for the image and added as features</a:t>
            </a:r>
          </a:p>
          <a:p>
            <a:endParaRPr lang="en-US">
              <a:ea typeface="Calibri" panose="020F0502020204030204"/>
              <a:cs typeface="Calibri" panose="020F0502020204030204"/>
            </a:endParaRPr>
          </a:p>
          <a:p>
            <a:r>
              <a:rPr lang="en-US"/>
              <a:t>Sources (to read more): </a:t>
            </a:r>
            <a:endParaRPr lang="en-US">
              <a:ea typeface="Calibri"/>
              <a:cs typeface="Calibri"/>
            </a:endParaRPr>
          </a:p>
          <a:p>
            <a:pPr marL="228600" indent="-228600">
              <a:buFont typeface="+mj-lt"/>
              <a:buAutoNum type="arabicPeriod"/>
            </a:pPr>
            <a:r>
              <a:rPr lang="en-US"/>
              <a:t>Google Earth Engine documents - Developers</a:t>
            </a:r>
            <a:endParaRPr lang="en-US">
              <a:ea typeface="Calibri"/>
              <a:cs typeface="Calibri"/>
            </a:endParaRPr>
          </a:p>
          <a:p>
            <a:pPr marL="228600" indent="-228600">
              <a:buFont typeface="+mj-lt"/>
              <a:buAutoNum type="arabicPeriod"/>
            </a:pPr>
            <a:r>
              <a:rPr lang="en-US"/>
              <a:t>https://imagemagick.org/Usage/morphology/#manhattan</a:t>
            </a:r>
          </a:p>
          <a:p>
            <a:endParaRPr lang="en-US"/>
          </a:p>
        </p:txBody>
      </p:sp>
      <p:sp>
        <p:nvSpPr>
          <p:cNvPr id="4" name="Slide Number Placeholder 3"/>
          <p:cNvSpPr>
            <a:spLocks noGrp="1"/>
          </p:cNvSpPr>
          <p:nvPr>
            <p:ph type="sldNum" sz="quarter" idx="5"/>
          </p:nvPr>
        </p:nvSpPr>
        <p:spPr/>
        <p:txBody>
          <a:bodyPr/>
          <a:lstStyle/>
          <a:p>
            <a:fld id="{2F912DB2-64F2-954E-A4B0-C1C5C81F64D1}" type="slidenum">
              <a:rPr lang="en-US" smtClean="0"/>
              <a:t>14</a:t>
            </a:fld>
            <a:endParaRPr lang="en-US"/>
          </a:p>
        </p:txBody>
      </p:sp>
    </p:spTree>
    <p:extLst>
      <p:ext uri="{BB962C8B-B14F-4D97-AF65-F5344CB8AC3E}">
        <p14:creationId xmlns:p14="http://schemas.microsoft.com/office/powerpoint/2010/main" val="61692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When using the model, we split the dataset by the number of image tiles used for each purpose</a:t>
            </a:r>
          </a:p>
          <a:p>
            <a:pPr marL="171450" indent="-171450">
              <a:buFont typeface="Calibri"/>
              <a:buChar char="-"/>
            </a:pPr>
            <a:r>
              <a:rPr lang="en-US">
                <a:ea typeface="Calibri"/>
                <a:cs typeface="Calibri"/>
              </a:rPr>
              <a:t>We have a training set that is the majority of the data</a:t>
            </a:r>
          </a:p>
          <a:p>
            <a:pPr marL="171450" indent="-171450">
              <a:buFont typeface="Calibri"/>
              <a:buChar char="-"/>
            </a:pPr>
            <a:r>
              <a:rPr lang="en-US">
                <a:ea typeface="Calibri"/>
                <a:cs typeface="Calibri"/>
              </a:rPr>
              <a:t>A validation set, specifically taken from the training set to be held back and used to estimate the model skill and tune the hyperparameters</a:t>
            </a:r>
          </a:p>
          <a:p>
            <a:pPr marL="171450" indent="-171450">
              <a:buFont typeface="Calibri"/>
              <a:buChar char="-"/>
            </a:pPr>
            <a:r>
              <a:rPr lang="en-US">
                <a:ea typeface="Calibri"/>
                <a:cs typeface="Calibri"/>
              </a:rPr>
              <a:t>A test set, that is unseen to the model in the building and tuning stages, and is purely used to estimate the skill of the final model</a:t>
            </a:r>
          </a:p>
          <a:p>
            <a:pPr marL="171450" indent="-171450">
              <a:buFont typeface="Calibri"/>
              <a:buChar char="-"/>
            </a:pPr>
            <a:r>
              <a:rPr lang="en-US">
                <a:ea typeface="Calibri"/>
                <a:cs typeface="Calibri"/>
              </a:rPr>
              <a:t>The approach taken here was to take a 90% block of the data, and set aside 20% of that 90% to be validation data, leaving 72% of the overall dataset as pure training data, and 18% as validation data</a:t>
            </a:r>
            <a:endParaRPr lang="en-US"/>
          </a:p>
          <a:p>
            <a:pPr marL="171450" indent="-171450">
              <a:buFont typeface="Calibri"/>
              <a:buChar char="-"/>
            </a:pPr>
            <a:r>
              <a:rPr lang="en-US">
                <a:ea typeface="Calibri"/>
                <a:cs typeface="Calibri"/>
              </a:rPr>
              <a:t>This leaves the 10% of test data</a:t>
            </a:r>
          </a:p>
        </p:txBody>
      </p:sp>
      <p:sp>
        <p:nvSpPr>
          <p:cNvPr id="4" name="Slide Number Placeholder 3"/>
          <p:cNvSpPr>
            <a:spLocks noGrp="1"/>
          </p:cNvSpPr>
          <p:nvPr>
            <p:ph type="sldNum" sz="quarter" idx="5"/>
          </p:nvPr>
        </p:nvSpPr>
        <p:spPr/>
        <p:txBody>
          <a:bodyPr/>
          <a:lstStyle/>
          <a:p>
            <a:fld id="{2F912DB2-64F2-954E-A4B0-C1C5C81F64D1}" type="slidenum">
              <a:rPr lang="en-US" smtClean="0"/>
              <a:t>15</a:t>
            </a:fld>
            <a:endParaRPr lang="en-US"/>
          </a:p>
        </p:txBody>
      </p:sp>
    </p:spTree>
    <p:extLst>
      <p:ext uri="{BB962C8B-B14F-4D97-AF65-F5344CB8AC3E}">
        <p14:creationId xmlns:p14="http://schemas.microsoft.com/office/powerpoint/2010/main" val="1854771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Once the model was trained on a collection of tiles, we test it</a:t>
            </a:r>
          </a:p>
          <a:p>
            <a:pPr marL="171450" indent="-171450">
              <a:buFont typeface="Calibri"/>
              <a:buChar char="-"/>
            </a:pPr>
            <a:r>
              <a:rPr lang="en-US">
                <a:ea typeface="Calibri"/>
                <a:cs typeface="Calibri"/>
              </a:rPr>
              <a:t>One of the accuracy measures we use for testing is Cohen's kappa</a:t>
            </a:r>
            <a:endParaRPr lang="en-US"/>
          </a:p>
          <a:p>
            <a:pPr marL="171450" indent="-171450">
              <a:buFont typeface="Calibri"/>
              <a:buChar char="-"/>
            </a:pPr>
            <a:r>
              <a:rPr lang="en-US">
                <a:ea typeface="Calibri"/>
                <a:cs typeface="Calibri"/>
              </a:rPr>
              <a:t>This measures the agreement of categorical classifications made by different raters/observers</a:t>
            </a:r>
          </a:p>
          <a:p>
            <a:pPr marL="171450" indent="-171450">
              <a:buFont typeface="Calibri"/>
              <a:buChar char="-"/>
            </a:pPr>
            <a:r>
              <a:rPr lang="en-US">
                <a:ea typeface="Calibri"/>
                <a:cs typeface="Calibri"/>
              </a:rPr>
              <a:t>Idea is that it can account for the possibility of agreement by chance</a:t>
            </a:r>
          </a:p>
          <a:p>
            <a:pPr marL="171450" indent="-171450">
              <a:buFont typeface="Calibri"/>
              <a:buChar char="-"/>
            </a:pPr>
            <a:r>
              <a:rPr lang="en-US">
                <a:ea typeface="Calibri"/>
                <a:cs typeface="Calibri"/>
              </a:rPr>
              <a:t>Why this is useful in GIS, can evaluate spatial agreement between patterns that are predicted and observed</a:t>
            </a:r>
          </a:p>
          <a:p>
            <a:pPr marL="171450" indent="-171450">
              <a:buFont typeface="Calibri"/>
              <a:buChar char="-"/>
            </a:pPr>
            <a:endParaRPr lang="en-US"/>
          </a:p>
          <a:p>
            <a:r>
              <a:rPr lang="en-US"/>
              <a:t>Sources: </a:t>
            </a:r>
            <a:endParaRPr lang="en-US">
              <a:ea typeface="Calibri" panose="020F0502020204030204"/>
              <a:cs typeface="Calibri" panose="020F0502020204030204"/>
            </a:endParaRPr>
          </a:p>
          <a:p>
            <a:pPr marL="228600" indent="-228600">
              <a:buFont typeface="+mj-lt"/>
              <a:buAutoNum type="arabicPeriod"/>
            </a:pPr>
            <a:r>
              <a:rPr lang="en-US"/>
              <a:t>https://datatab.net/tutorial/cohens-kappa (very good video here)</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F912DB2-64F2-954E-A4B0-C1C5C81F64D1}" type="slidenum">
              <a:rPr lang="en-US" smtClean="0"/>
              <a:t>16</a:t>
            </a:fld>
            <a:endParaRPr lang="en-US"/>
          </a:p>
        </p:txBody>
      </p:sp>
    </p:spTree>
    <p:extLst>
      <p:ext uri="{BB962C8B-B14F-4D97-AF65-F5344CB8AC3E}">
        <p14:creationId xmlns:p14="http://schemas.microsoft.com/office/powerpoint/2010/main" val="2947706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Running these scripts were initially done as Google Colab notebooks</a:t>
            </a:r>
          </a:p>
          <a:p>
            <a:pPr marL="171450" indent="-171450">
              <a:buFont typeface="Calibri"/>
              <a:buChar char="-"/>
            </a:pPr>
            <a:r>
              <a:rPr lang="en-US">
                <a:ea typeface="Calibri"/>
                <a:cs typeface="Calibri"/>
              </a:rPr>
              <a:t>This required us to run these on our own PCs</a:t>
            </a:r>
          </a:p>
          <a:p>
            <a:pPr marL="171450" indent="-171450">
              <a:buFont typeface="Calibri"/>
              <a:buChar char="-"/>
            </a:pPr>
            <a:r>
              <a:rPr lang="en-US">
                <a:ea typeface="Calibri"/>
                <a:cs typeface="Calibri"/>
              </a:rPr>
              <a:t>The issues associated with that is that it wasn’t reasonable to store the images on our own drives or personal cloud storage, as the TIF files could get quite large and there was a lot of them</a:t>
            </a:r>
          </a:p>
          <a:p>
            <a:pPr marL="171450" indent="-171450">
              <a:buFont typeface="Calibri"/>
              <a:buChar char="-"/>
            </a:pPr>
            <a:r>
              <a:rPr lang="en-US">
                <a:ea typeface="Calibri"/>
                <a:cs typeface="Calibri"/>
              </a:rPr>
              <a:t>The processors and GPUs that were being used for our PCs made it difficult or impossible to run the model</a:t>
            </a:r>
          </a:p>
          <a:p>
            <a:pPr marL="171450" indent="-171450">
              <a:buFont typeface="Calibri"/>
              <a:buChar char="-"/>
            </a:pPr>
            <a:r>
              <a:rPr lang="en-US">
                <a:ea typeface="Calibri"/>
                <a:cs typeface="Calibri"/>
              </a:rPr>
              <a:t>We rectify this using Google Cloud</a:t>
            </a:r>
          </a:p>
          <a:p>
            <a:pPr marL="171450" indent="-171450">
              <a:buFont typeface="Calibri"/>
              <a:buChar char="-"/>
            </a:pPr>
            <a:r>
              <a:rPr lang="en-US">
                <a:ea typeface="Calibri"/>
                <a:cs typeface="Calibri"/>
              </a:rPr>
              <a:t>One thing they have is buckets, allowed us to store large numbers of files through cloud storage</a:t>
            </a:r>
          </a:p>
          <a:p>
            <a:pPr marL="171450" indent="-171450">
              <a:buFont typeface="Calibri"/>
              <a:buChar char="-"/>
            </a:pPr>
            <a:r>
              <a:rPr lang="en-US">
                <a:ea typeface="Calibri"/>
                <a:cs typeface="Calibri"/>
              </a:rPr>
              <a:t>The other thing is the </a:t>
            </a:r>
            <a:r>
              <a:rPr lang="en-US" err="1">
                <a:ea typeface="Calibri"/>
                <a:cs typeface="Calibri"/>
              </a:rPr>
              <a:t>VertexAI</a:t>
            </a:r>
            <a:r>
              <a:rPr lang="en-US">
                <a:ea typeface="Calibri"/>
                <a:cs typeface="Calibri"/>
              </a:rPr>
              <a:t> package, specifically made for machine learning and AI applications</a:t>
            </a:r>
          </a:p>
          <a:p>
            <a:pPr lvl="1" indent="-171450">
              <a:buFont typeface="Calibri"/>
              <a:buChar char="-"/>
            </a:pPr>
            <a:r>
              <a:rPr lang="en-US">
                <a:ea typeface="Calibri"/>
                <a:cs typeface="Calibri"/>
              </a:rPr>
              <a:t>JupyterLabs and TensorFlow</a:t>
            </a:r>
          </a:p>
          <a:p>
            <a:pPr marL="171450" indent="-171450">
              <a:buFont typeface="Calibri"/>
              <a:buChar char="-"/>
            </a:pPr>
            <a:r>
              <a:rPr lang="en-US">
                <a:ea typeface="Calibri"/>
                <a:cs typeface="Calibri"/>
              </a:rPr>
              <a:t>We could run these scripts on virtual machines with much more powerful CPUs and GPUs and more memory</a:t>
            </a:r>
          </a:p>
        </p:txBody>
      </p:sp>
      <p:sp>
        <p:nvSpPr>
          <p:cNvPr id="4" name="Slide Number Placeholder 3"/>
          <p:cNvSpPr>
            <a:spLocks noGrp="1"/>
          </p:cNvSpPr>
          <p:nvPr>
            <p:ph type="sldNum" sz="quarter" idx="5"/>
          </p:nvPr>
        </p:nvSpPr>
        <p:spPr/>
        <p:txBody>
          <a:bodyPr/>
          <a:lstStyle/>
          <a:p>
            <a:fld id="{2F912DB2-64F2-954E-A4B0-C1C5C81F64D1}" type="slidenum">
              <a:rPr lang="en-US" smtClean="0"/>
              <a:t>17</a:t>
            </a:fld>
            <a:endParaRPr lang="en-US"/>
          </a:p>
        </p:txBody>
      </p:sp>
    </p:spTree>
    <p:extLst>
      <p:ext uri="{BB962C8B-B14F-4D97-AF65-F5344CB8AC3E}">
        <p14:creationId xmlns:p14="http://schemas.microsoft.com/office/powerpoint/2010/main" val="228309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Explain 2 layers neural network</a:t>
            </a:r>
          </a:p>
          <a:p>
            <a:r>
              <a:rPr lang="en-US">
                <a:ea typeface="Calibri"/>
                <a:cs typeface="Calibri"/>
              </a:rPr>
              <a:t>Explain 3 types of image.</a:t>
            </a:r>
            <a:endParaRPr lang="en-US"/>
          </a:p>
          <a:p>
            <a:r>
              <a:rPr lang="en-US">
                <a:ea typeface="Calibri"/>
                <a:cs typeface="Calibri"/>
              </a:rPr>
              <a:t>Photo, Ground true, Prediction – add these as labels</a:t>
            </a:r>
          </a:p>
          <a:p>
            <a:r>
              <a:rPr lang="en-US">
                <a:ea typeface="Calibri"/>
                <a:cs typeface="Calibri"/>
              </a:rPr>
              <a:t>Remember to explain what the </a:t>
            </a:r>
            <a:r>
              <a:rPr lang="en-US" err="1">
                <a:ea typeface="Calibri"/>
                <a:cs typeface="Calibri"/>
              </a:rPr>
              <a:t>colours</a:t>
            </a:r>
            <a:r>
              <a:rPr lang="en-US">
                <a:ea typeface="Calibri"/>
                <a:cs typeface="Calibri"/>
              </a:rPr>
              <a:t> mean</a:t>
            </a:r>
            <a:endParaRPr lang="en-US"/>
          </a:p>
        </p:txBody>
      </p:sp>
      <p:sp>
        <p:nvSpPr>
          <p:cNvPr id="4" name="Slide Number Placeholder 3"/>
          <p:cNvSpPr>
            <a:spLocks noGrp="1"/>
          </p:cNvSpPr>
          <p:nvPr>
            <p:ph type="sldNum" sz="quarter" idx="5"/>
          </p:nvPr>
        </p:nvSpPr>
        <p:spPr/>
        <p:txBody>
          <a:bodyPr/>
          <a:lstStyle/>
          <a:p>
            <a:fld id="{2F912DB2-64F2-954E-A4B0-C1C5C81F64D1}" type="slidenum">
              <a:rPr lang="en-US" smtClean="0"/>
              <a:t>19</a:t>
            </a:fld>
            <a:endParaRPr lang="en-US"/>
          </a:p>
        </p:txBody>
      </p:sp>
    </p:spTree>
    <p:extLst>
      <p:ext uri="{BB962C8B-B14F-4D97-AF65-F5344CB8AC3E}">
        <p14:creationId xmlns:p14="http://schemas.microsoft.com/office/powerpoint/2010/main" val="2728193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Get rid of excel lines</a:t>
            </a:r>
          </a:p>
        </p:txBody>
      </p:sp>
      <p:sp>
        <p:nvSpPr>
          <p:cNvPr id="4" name="Slide Number Placeholder 3"/>
          <p:cNvSpPr>
            <a:spLocks noGrp="1"/>
          </p:cNvSpPr>
          <p:nvPr>
            <p:ph type="sldNum" sz="quarter" idx="5"/>
          </p:nvPr>
        </p:nvSpPr>
        <p:spPr/>
        <p:txBody>
          <a:bodyPr/>
          <a:lstStyle/>
          <a:p>
            <a:fld id="{2F912DB2-64F2-954E-A4B0-C1C5C81F64D1}" type="slidenum">
              <a:rPr lang="en-US" smtClean="0"/>
              <a:t>20</a:t>
            </a:fld>
            <a:endParaRPr lang="en-US"/>
          </a:p>
        </p:txBody>
      </p:sp>
    </p:spTree>
    <p:extLst>
      <p:ext uri="{BB962C8B-B14F-4D97-AF65-F5344CB8AC3E}">
        <p14:creationId xmlns:p14="http://schemas.microsoft.com/office/powerpoint/2010/main" val="2041485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Explain 2 layers neural network</a:t>
            </a:r>
          </a:p>
          <a:p>
            <a:r>
              <a:rPr lang="en-US">
                <a:ea typeface="Calibri"/>
                <a:cs typeface="Calibri"/>
              </a:rPr>
              <a:t>Explain 3 types of image.</a:t>
            </a:r>
            <a:endParaRPr lang="en-US"/>
          </a:p>
          <a:p>
            <a:r>
              <a:rPr lang="en-US">
                <a:ea typeface="Calibri"/>
                <a:cs typeface="Calibri"/>
              </a:rPr>
              <a:t>Photo, Ground true, Prediction – add these as labels</a:t>
            </a:r>
          </a:p>
          <a:p>
            <a:r>
              <a:rPr lang="en-US">
                <a:ea typeface="Calibri"/>
                <a:cs typeface="Calibri"/>
              </a:rPr>
              <a:t>Remember to explain what the </a:t>
            </a:r>
            <a:r>
              <a:rPr lang="en-US" err="1">
                <a:ea typeface="Calibri"/>
                <a:cs typeface="Calibri"/>
              </a:rPr>
              <a:t>colours</a:t>
            </a:r>
            <a:r>
              <a:rPr lang="en-US">
                <a:ea typeface="Calibri"/>
                <a:cs typeface="Calibri"/>
              </a:rPr>
              <a:t> mean</a:t>
            </a:r>
            <a:endParaRPr lang="en-US"/>
          </a:p>
        </p:txBody>
      </p:sp>
      <p:sp>
        <p:nvSpPr>
          <p:cNvPr id="4" name="Slide Number Placeholder 3"/>
          <p:cNvSpPr>
            <a:spLocks noGrp="1"/>
          </p:cNvSpPr>
          <p:nvPr>
            <p:ph type="sldNum" sz="quarter" idx="5"/>
          </p:nvPr>
        </p:nvSpPr>
        <p:spPr/>
        <p:txBody>
          <a:bodyPr/>
          <a:lstStyle/>
          <a:p>
            <a:fld id="{2F912DB2-64F2-954E-A4B0-C1C5C81F64D1}" type="slidenum">
              <a:rPr lang="en-US" smtClean="0"/>
              <a:t>21</a:t>
            </a:fld>
            <a:endParaRPr lang="en-US"/>
          </a:p>
        </p:txBody>
      </p:sp>
    </p:spTree>
    <p:extLst>
      <p:ext uri="{BB962C8B-B14F-4D97-AF65-F5344CB8AC3E}">
        <p14:creationId xmlns:p14="http://schemas.microsoft.com/office/powerpoint/2010/main" val="304954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Explain 2 layers neural network</a:t>
            </a:r>
          </a:p>
          <a:p>
            <a:r>
              <a:rPr lang="en-US">
                <a:ea typeface="Calibri"/>
                <a:cs typeface="Calibri"/>
              </a:rPr>
              <a:t>Explain 3 types of image.</a:t>
            </a:r>
            <a:endParaRPr lang="en-US"/>
          </a:p>
          <a:p>
            <a:r>
              <a:rPr lang="en-US">
                <a:ea typeface="Calibri"/>
                <a:cs typeface="Calibri"/>
              </a:rPr>
              <a:t>Photo, Ground true, Prediction – add these as labels</a:t>
            </a:r>
          </a:p>
          <a:p>
            <a:r>
              <a:rPr lang="en-US">
                <a:ea typeface="Calibri"/>
                <a:cs typeface="Calibri"/>
              </a:rPr>
              <a:t>Remember to explain what the </a:t>
            </a:r>
            <a:r>
              <a:rPr lang="en-US" err="1">
                <a:ea typeface="Calibri"/>
                <a:cs typeface="Calibri"/>
              </a:rPr>
              <a:t>colours</a:t>
            </a:r>
            <a:r>
              <a:rPr lang="en-US">
                <a:ea typeface="Calibri"/>
                <a:cs typeface="Calibri"/>
              </a:rPr>
              <a:t> mean</a:t>
            </a:r>
            <a:endParaRPr lang="en-US"/>
          </a:p>
        </p:txBody>
      </p:sp>
      <p:sp>
        <p:nvSpPr>
          <p:cNvPr id="4" name="Slide Number Placeholder 3"/>
          <p:cNvSpPr>
            <a:spLocks noGrp="1"/>
          </p:cNvSpPr>
          <p:nvPr>
            <p:ph type="sldNum" sz="quarter" idx="5"/>
          </p:nvPr>
        </p:nvSpPr>
        <p:spPr/>
        <p:txBody>
          <a:bodyPr/>
          <a:lstStyle/>
          <a:p>
            <a:fld id="{2F912DB2-64F2-954E-A4B0-C1C5C81F64D1}" type="slidenum">
              <a:rPr lang="en-US" smtClean="0"/>
              <a:t>22</a:t>
            </a:fld>
            <a:endParaRPr lang="en-US"/>
          </a:p>
        </p:txBody>
      </p:sp>
    </p:spTree>
    <p:extLst>
      <p:ext uri="{BB962C8B-B14F-4D97-AF65-F5344CB8AC3E}">
        <p14:creationId xmlns:p14="http://schemas.microsoft.com/office/powerpoint/2010/main" val="4236203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Get rid of excel lines</a:t>
            </a:r>
          </a:p>
        </p:txBody>
      </p:sp>
      <p:sp>
        <p:nvSpPr>
          <p:cNvPr id="4" name="Slide Number Placeholder 3"/>
          <p:cNvSpPr>
            <a:spLocks noGrp="1"/>
          </p:cNvSpPr>
          <p:nvPr>
            <p:ph type="sldNum" sz="quarter" idx="5"/>
          </p:nvPr>
        </p:nvSpPr>
        <p:spPr/>
        <p:txBody>
          <a:bodyPr/>
          <a:lstStyle/>
          <a:p>
            <a:fld id="{2F912DB2-64F2-954E-A4B0-C1C5C81F64D1}" type="slidenum">
              <a:rPr lang="en-US" smtClean="0"/>
              <a:t>23</a:t>
            </a:fld>
            <a:endParaRPr lang="en-US"/>
          </a:p>
        </p:txBody>
      </p:sp>
    </p:spTree>
    <p:extLst>
      <p:ext uri="{BB962C8B-B14F-4D97-AF65-F5344CB8AC3E}">
        <p14:creationId xmlns:p14="http://schemas.microsoft.com/office/powerpoint/2010/main" val="2512588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Due to the neutral network method we are using it is difficult to get the same result twice</a:t>
            </a:r>
          </a:p>
        </p:txBody>
      </p:sp>
      <p:sp>
        <p:nvSpPr>
          <p:cNvPr id="4" name="Slide Number Placeholder 3"/>
          <p:cNvSpPr>
            <a:spLocks noGrp="1"/>
          </p:cNvSpPr>
          <p:nvPr>
            <p:ph type="sldNum" sz="quarter" idx="5"/>
          </p:nvPr>
        </p:nvSpPr>
        <p:spPr/>
        <p:txBody>
          <a:bodyPr/>
          <a:lstStyle/>
          <a:p>
            <a:fld id="{2F912DB2-64F2-954E-A4B0-C1C5C81F64D1}" type="slidenum">
              <a:rPr lang="en-US" smtClean="0"/>
              <a:t>24</a:t>
            </a:fld>
            <a:endParaRPr lang="en-US"/>
          </a:p>
        </p:txBody>
      </p:sp>
    </p:spTree>
    <p:extLst>
      <p:ext uri="{BB962C8B-B14F-4D97-AF65-F5344CB8AC3E}">
        <p14:creationId xmlns:p14="http://schemas.microsoft.com/office/powerpoint/2010/main" val="233289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2F912DB2-64F2-954E-A4B0-C1C5C81F64D1}" type="slidenum">
              <a:rPr lang="en-US" smtClean="0"/>
              <a:t>6</a:t>
            </a:fld>
            <a:endParaRPr lang="en-US"/>
          </a:p>
        </p:txBody>
      </p:sp>
    </p:spTree>
    <p:extLst>
      <p:ext uri="{BB962C8B-B14F-4D97-AF65-F5344CB8AC3E}">
        <p14:creationId xmlns:p14="http://schemas.microsoft.com/office/powerpoint/2010/main" val="3851336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Explored different EQ events, require sufficiently dense population and high spat. res imagery</a:t>
            </a:r>
          </a:p>
          <a:p>
            <a:pPr marL="171450" indent="-171450">
              <a:buFont typeface="Calibri"/>
              <a:buChar char="-"/>
            </a:pPr>
            <a:r>
              <a:rPr lang="en-US">
                <a:ea typeface="Calibri"/>
                <a:cs typeface="Calibri"/>
              </a:rPr>
              <a:t>Sharing buckets</a:t>
            </a:r>
          </a:p>
          <a:p>
            <a:pPr marL="171450" indent="-171450">
              <a:buFont typeface="Calibri"/>
              <a:buChar char="-"/>
            </a:pPr>
            <a:r>
              <a:rPr lang="en-US">
                <a:ea typeface="Calibri"/>
                <a:cs typeface="Calibri"/>
              </a:rPr>
              <a:t>Companies have to spend money – must be targeted in what you do/run and spend.</a:t>
            </a:r>
          </a:p>
          <a:p>
            <a:pPr marL="171450" indent="-171450">
              <a:buFont typeface="Calibri"/>
              <a:buChar char="-"/>
            </a:pPr>
            <a:endParaRPr lang="en-US">
              <a:ea typeface="Calibri"/>
              <a:cs typeface="Calibri"/>
            </a:endParaRPr>
          </a:p>
          <a:p>
            <a:pPr marL="171450" indent="-171450">
              <a:buFont typeface="Calibri"/>
              <a:buChar char="-"/>
            </a:pPr>
            <a:r>
              <a:rPr lang="en-US"/>
              <a:t>Ground truth unclassified – couldn't tell hospital buildings etc., we relied heavily on building footprints with no architecture type etc.</a:t>
            </a:r>
            <a:endParaRPr lang="en-US">
              <a:ea typeface="Calibri"/>
              <a:cs typeface="Calibri"/>
            </a:endParaRPr>
          </a:p>
        </p:txBody>
      </p:sp>
      <p:sp>
        <p:nvSpPr>
          <p:cNvPr id="4" name="Slide Number Placeholder 3"/>
          <p:cNvSpPr>
            <a:spLocks noGrp="1"/>
          </p:cNvSpPr>
          <p:nvPr>
            <p:ph type="sldNum" sz="quarter" idx="5"/>
          </p:nvPr>
        </p:nvSpPr>
        <p:spPr/>
        <p:txBody>
          <a:bodyPr/>
          <a:lstStyle/>
          <a:p>
            <a:fld id="{2F912DB2-64F2-954E-A4B0-C1C5C81F64D1}" type="slidenum">
              <a:rPr lang="en-US" smtClean="0"/>
              <a:t>25</a:t>
            </a:fld>
            <a:endParaRPr lang="en-US"/>
          </a:p>
        </p:txBody>
      </p:sp>
    </p:spTree>
    <p:extLst>
      <p:ext uri="{BB962C8B-B14F-4D97-AF65-F5344CB8AC3E}">
        <p14:creationId xmlns:p14="http://schemas.microsoft.com/office/powerpoint/2010/main" val="621855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Different resolutions meant we couldn't directly compare the pre- and post-disaster images for hurricane damage. Ideal world: same resolution, for comparisons.</a:t>
            </a: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2F912DB2-64F2-954E-A4B0-C1C5C81F64D1}" type="slidenum">
              <a:rPr lang="en-US" smtClean="0"/>
              <a:t>26</a:t>
            </a:fld>
            <a:endParaRPr lang="en-US"/>
          </a:p>
        </p:txBody>
      </p:sp>
    </p:spTree>
    <p:extLst>
      <p:ext uri="{BB962C8B-B14F-4D97-AF65-F5344CB8AC3E}">
        <p14:creationId xmlns:p14="http://schemas.microsoft.com/office/powerpoint/2010/main" val="3706824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Link to xView2 Challenge – apply ML to future disasters and areas</a:t>
            </a: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Support Vector Machine – supervised ML algorithm for classification and regression</a:t>
            </a:r>
          </a:p>
        </p:txBody>
      </p:sp>
      <p:sp>
        <p:nvSpPr>
          <p:cNvPr id="4" name="Slide Number Placeholder 3"/>
          <p:cNvSpPr>
            <a:spLocks noGrp="1"/>
          </p:cNvSpPr>
          <p:nvPr>
            <p:ph type="sldNum" sz="quarter" idx="5"/>
          </p:nvPr>
        </p:nvSpPr>
        <p:spPr/>
        <p:txBody>
          <a:bodyPr/>
          <a:lstStyle/>
          <a:p>
            <a:fld id="{2F912DB2-64F2-954E-A4B0-C1C5C81F64D1}" type="slidenum">
              <a:rPr lang="en-US" smtClean="0"/>
              <a:t>27</a:t>
            </a:fld>
            <a:endParaRPr lang="en-US"/>
          </a:p>
        </p:txBody>
      </p:sp>
    </p:spTree>
    <p:extLst>
      <p:ext uri="{BB962C8B-B14F-4D97-AF65-F5344CB8AC3E}">
        <p14:creationId xmlns:p14="http://schemas.microsoft.com/office/powerpoint/2010/main" val="968679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ea typeface="Calibri"/>
              <a:cs typeface="Calibri"/>
            </a:endParaRPr>
          </a:p>
          <a:p>
            <a:pPr marL="171450" indent="-171450">
              <a:buFont typeface="Calibri"/>
              <a:buChar char="-"/>
            </a:pPr>
            <a:r>
              <a:rPr lang="en-US"/>
              <a:t>Has the potential to help in real world disaster recovery!</a:t>
            </a:r>
          </a:p>
        </p:txBody>
      </p:sp>
      <p:sp>
        <p:nvSpPr>
          <p:cNvPr id="4" name="Slide Number Placeholder 3"/>
          <p:cNvSpPr>
            <a:spLocks noGrp="1"/>
          </p:cNvSpPr>
          <p:nvPr>
            <p:ph type="sldNum" sz="quarter" idx="5"/>
          </p:nvPr>
        </p:nvSpPr>
        <p:spPr/>
        <p:txBody>
          <a:bodyPr/>
          <a:lstStyle/>
          <a:p>
            <a:fld id="{2F912DB2-64F2-954E-A4B0-C1C5C81F64D1}" type="slidenum">
              <a:rPr lang="en-US" smtClean="0"/>
              <a:t>28</a:t>
            </a:fld>
            <a:endParaRPr lang="en-US"/>
          </a:p>
        </p:txBody>
      </p:sp>
    </p:spTree>
    <p:extLst>
      <p:ext uri="{BB962C8B-B14F-4D97-AF65-F5344CB8AC3E}">
        <p14:creationId xmlns:p14="http://schemas.microsoft.com/office/powerpoint/2010/main" val="2224882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Federal Emergency Management Agency (FEMA) </a:t>
            </a:r>
          </a:p>
          <a:p>
            <a:r>
              <a:rPr lang="en-US"/>
              <a:t>Department of Homeland Security (DHS) </a:t>
            </a:r>
          </a:p>
          <a:p>
            <a:r>
              <a:rPr lang="en-US"/>
              <a:t>National Coordinating Center for Communications (NCC)</a:t>
            </a:r>
          </a:p>
          <a:p>
            <a:r>
              <a:rPr lang="en-US"/>
              <a:t>Commission activated the Disaster Information Reporting System (DIRS)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a:effectLst/>
                <a:latin typeface="TimesNewRomanPSMT"/>
              </a:rPr>
              <a:t>Emergency Communications Division within the Cybersecurity and Infrastructure Security Agency (CISA) </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a:effectLst/>
                <a:latin typeface="TimesNewRomanPSMT"/>
              </a:rPr>
              <a:t>National Oceanic and Atmospheric Administration (NOAA)</a:t>
            </a:r>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u="none" strike="noStrike">
                <a:solidFill>
                  <a:srgbClr val="202124"/>
                </a:solidFill>
                <a:effectLst/>
                <a:latin typeface="Google Sans"/>
              </a:rPr>
              <a:t>United States Geological Survey</a:t>
            </a:r>
            <a:r>
              <a:rPr lang="en-NZ" sz="1800" b="0" i="0" u="none" strike="noStrike">
                <a:solidFill>
                  <a:srgbClr val="202124"/>
                </a:solidFill>
                <a:effectLst/>
                <a:latin typeface="TimesNewRomanPSMT"/>
              </a:rPr>
              <a:t> (USGS)</a:t>
            </a:r>
            <a:endParaRPr lang="en-NZ"/>
          </a:p>
          <a:p>
            <a:endParaRPr lang="en-US"/>
          </a:p>
          <a:p>
            <a:r>
              <a:rPr lang="en-NZ" b="0" i="0" u="none" strike="noStrike">
                <a:solidFill>
                  <a:srgbClr val="1B1B1B"/>
                </a:solidFill>
                <a:effectLst/>
                <a:latin typeface="Source Sans Pro Web"/>
              </a:rPr>
              <a:t>The National Emergency Communications Plan (NECP) is the nation’s strategic plan to strengthen and enhance emergency communications capabilities. </a:t>
            </a:r>
            <a:r>
              <a:rPr lang="en-US" b="0" i="0" u="none" strike="noStrike">
                <a:solidFill>
                  <a:srgbClr val="1B1B1B"/>
                </a:solidFill>
                <a:effectLst/>
                <a:latin typeface="Source Sans Pro Web"/>
              </a:rPr>
              <a:t> The NECP was developed by CISA</a:t>
            </a:r>
            <a:endParaRPr lang="en-US"/>
          </a:p>
          <a:p>
            <a:endParaRPr lang="en-US"/>
          </a:p>
        </p:txBody>
      </p:sp>
      <p:sp>
        <p:nvSpPr>
          <p:cNvPr id="4" name="Slide Number Placeholder 3"/>
          <p:cNvSpPr>
            <a:spLocks noGrp="1"/>
          </p:cNvSpPr>
          <p:nvPr>
            <p:ph type="sldNum" sz="quarter" idx="5"/>
          </p:nvPr>
        </p:nvSpPr>
        <p:spPr/>
        <p:txBody>
          <a:bodyPr/>
          <a:lstStyle/>
          <a:p>
            <a:fld id="{A6C98C65-9719-3A4A-82C4-E8EC6C7F3863}" type="slidenum">
              <a:rPr lang="en-US" smtClean="0"/>
              <a:t>29</a:t>
            </a:fld>
            <a:endParaRPr lang="en-US"/>
          </a:p>
        </p:txBody>
      </p:sp>
    </p:spTree>
    <p:extLst>
      <p:ext uri="{BB962C8B-B14F-4D97-AF65-F5344CB8AC3E}">
        <p14:creationId xmlns:p14="http://schemas.microsoft.com/office/powerpoint/2010/main" val="76624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pP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F912DB2-64F2-954E-A4B0-C1C5C81F64D1}" type="slidenum">
              <a:rPr lang="en-US" smtClean="0"/>
              <a:t>7</a:t>
            </a:fld>
            <a:endParaRPr lang="en-US"/>
          </a:p>
        </p:txBody>
      </p:sp>
    </p:spTree>
    <p:extLst>
      <p:ext uri="{BB962C8B-B14F-4D97-AF65-F5344CB8AC3E}">
        <p14:creationId xmlns:p14="http://schemas.microsoft.com/office/powerpoint/2010/main" val="1873723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ea typeface="Calibri"/>
                <a:cs typeface="Calibri"/>
              </a:rPr>
              <a:t>Initially, our focus was placed on working out the details of the xView2 challenge and how Yuhan Huang's code resources were able to tackle this</a:t>
            </a:r>
            <a:endParaRPr lang="en-US"/>
          </a:p>
          <a:p>
            <a:pPr marL="285750" indent="-285750">
              <a:buFont typeface="Calibri"/>
              <a:buChar char="-"/>
            </a:pPr>
            <a:r>
              <a:rPr lang="en-US">
                <a:ea typeface="Calibri"/>
                <a:cs typeface="Calibri"/>
              </a:rPr>
              <a:t>We could then choose a particular disaster event to center our work around</a:t>
            </a:r>
          </a:p>
          <a:p>
            <a:pPr marL="285750" indent="-285750">
              <a:buFont typeface="Calibri"/>
              <a:buChar char="-"/>
            </a:pPr>
            <a:r>
              <a:rPr lang="en-US">
                <a:ea typeface="Calibri"/>
                <a:cs typeface="Calibri"/>
              </a:rPr>
              <a:t>This was done by preprocessing the data for earthquakes, hurricanes and floods, as we suspected these to have the most devastating effects on buildings</a:t>
            </a:r>
          </a:p>
          <a:p>
            <a:pPr marL="285750" indent="-285750">
              <a:buFont typeface="Calibri"/>
              <a:buChar char="-"/>
            </a:pPr>
            <a:r>
              <a:rPr lang="en-US">
                <a:ea typeface="Calibri"/>
                <a:cs typeface="Calibri"/>
              </a:rPr>
              <a:t>We were then able to generate plots and start looking at the geography of the buildings that had faced damages from the events</a:t>
            </a:r>
          </a:p>
          <a:p>
            <a:pPr marL="285750" indent="-285750">
              <a:buFont typeface="Calibri"/>
              <a:buChar char="-"/>
            </a:pPr>
            <a:r>
              <a:rPr lang="en-US">
                <a:ea typeface="Calibri"/>
                <a:cs typeface="Calibri"/>
              </a:rPr>
              <a:t>Once we decided on a disaster and relevant location, known to be hurricane </a:t>
            </a:r>
            <a:r>
              <a:rPr lang="en-US" err="1">
                <a:ea typeface="Calibri"/>
                <a:cs typeface="Calibri"/>
              </a:rPr>
              <a:t>michael</a:t>
            </a:r>
            <a:r>
              <a:rPr lang="en-US">
                <a:ea typeface="Calibri"/>
                <a:cs typeface="Calibri"/>
              </a:rPr>
              <a:t>, we took the images before and after the disaster and went on to use it for the model</a:t>
            </a:r>
          </a:p>
          <a:p>
            <a:pPr marL="285750" indent="-285750">
              <a:buFont typeface="Calibri"/>
              <a:buChar char="-"/>
            </a:pPr>
            <a:r>
              <a:rPr lang="en-US">
                <a:ea typeface="Calibri"/>
                <a:cs typeface="Calibri"/>
              </a:rPr>
              <a:t>The original script was used to detect damages from wildfires, our theory is that this could be adapted to work for other types of disasters</a:t>
            </a:r>
          </a:p>
          <a:p>
            <a:pPr marL="285750" indent="-285750">
              <a:buFont typeface="Calibri"/>
              <a:buChar char="-"/>
            </a:pPr>
            <a:r>
              <a:rPr lang="en-US">
                <a:ea typeface="Calibri"/>
                <a:cs typeface="Calibri"/>
              </a:rPr>
              <a:t>The model used was a convolutional neural network – a form of supervised learning well-fit for this particular problem</a:t>
            </a:r>
          </a:p>
        </p:txBody>
      </p:sp>
      <p:sp>
        <p:nvSpPr>
          <p:cNvPr id="4" name="Slide Number Placeholder 3"/>
          <p:cNvSpPr>
            <a:spLocks noGrp="1"/>
          </p:cNvSpPr>
          <p:nvPr>
            <p:ph type="sldNum" sz="quarter" idx="5"/>
          </p:nvPr>
        </p:nvSpPr>
        <p:spPr/>
        <p:txBody>
          <a:bodyPr/>
          <a:lstStyle/>
          <a:p>
            <a:fld id="{2F912DB2-64F2-954E-A4B0-C1C5C81F64D1}" type="slidenum">
              <a:rPr lang="en-US" smtClean="0"/>
              <a:t>8</a:t>
            </a:fld>
            <a:endParaRPr lang="en-US"/>
          </a:p>
        </p:txBody>
      </p:sp>
    </p:spTree>
    <p:extLst>
      <p:ext uri="{BB962C8B-B14F-4D97-AF65-F5344CB8AC3E}">
        <p14:creationId xmlns:p14="http://schemas.microsoft.com/office/powerpoint/2010/main" val="1649280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The </a:t>
            </a:r>
            <a:r>
              <a:rPr lang="en-US" err="1">
                <a:ea typeface="Calibri"/>
                <a:cs typeface="Calibri"/>
              </a:rPr>
              <a:t>xBD</a:t>
            </a:r>
            <a:r>
              <a:rPr lang="en-US">
                <a:ea typeface="Calibri"/>
                <a:cs typeface="Calibri"/>
              </a:rPr>
              <a:t> data holds the JSONs encoding the buildings as polygons</a:t>
            </a:r>
          </a:p>
          <a:p>
            <a:pPr marL="171450" indent="-171450">
              <a:buFont typeface="Calibri"/>
              <a:buChar char="-"/>
            </a:pPr>
            <a:r>
              <a:rPr lang="en-US">
                <a:ea typeface="Calibri"/>
                <a:cs typeface="Calibri"/>
              </a:rPr>
              <a:t>Stores a single image taken as a tile that has , containing many buildings/polygons</a:t>
            </a:r>
          </a:p>
          <a:p>
            <a:pPr marL="171450" indent="-171450">
              <a:buFont typeface="Calibri"/>
              <a:buChar char="-"/>
            </a:pPr>
            <a:r>
              <a:rPr lang="en-US">
                <a:ea typeface="Calibri"/>
                <a:cs typeface="Calibri"/>
              </a:rPr>
              <a:t>Does this for every disaster, stores before and after disaster</a:t>
            </a:r>
          </a:p>
          <a:p>
            <a:pPr marL="171450" indent="-171450">
              <a:buFont typeface="Calibri"/>
              <a:buChar char="-"/>
            </a:pPr>
            <a:r>
              <a:rPr lang="en-US">
                <a:ea typeface="Calibri"/>
                <a:cs typeface="Calibri"/>
              </a:rPr>
              <a:t>We chose disasters that we thought to highly damage buildings and </a:t>
            </a:r>
            <a:r>
              <a:rPr lang="en-US" err="1">
                <a:ea typeface="Calibri"/>
                <a:cs typeface="Calibri"/>
              </a:rPr>
              <a:t>localised</a:t>
            </a:r>
            <a:r>
              <a:rPr lang="en-US">
                <a:ea typeface="Calibri"/>
                <a:cs typeface="Calibri"/>
              </a:rPr>
              <a:t> to this to North America, such that we can use NAIP images</a:t>
            </a:r>
          </a:p>
          <a:p>
            <a:pPr marL="171450" indent="-171450">
              <a:buFont typeface="Calibri"/>
              <a:buChar char="-"/>
            </a:pPr>
            <a:r>
              <a:rPr lang="en-US">
                <a:ea typeface="Calibri"/>
                <a:cs typeface="Calibri"/>
              </a:rPr>
              <a:t>Tags each building with the level of damage that occurred</a:t>
            </a:r>
          </a:p>
          <a:p>
            <a:pPr marL="171450" indent="-171450">
              <a:buFont typeface="Calibri"/>
              <a:buChar char="-"/>
            </a:pPr>
            <a:r>
              <a:rPr lang="en-US">
                <a:ea typeface="Calibri"/>
                <a:cs typeface="Calibri"/>
              </a:rPr>
              <a:t>Example of polygons, tagged with level of damage in post disaster, hence some green polygons</a:t>
            </a:r>
          </a:p>
          <a:p>
            <a:pPr marL="171450" indent="-171450">
              <a:buFont typeface="Calibri"/>
              <a:buChar char="-"/>
            </a:pPr>
            <a:r>
              <a:rPr lang="en-US">
                <a:ea typeface="Calibri"/>
                <a:cs typeface="Calibri"/>
              </a:rPr>
              <a:t>Made a shapefile for all the buildings involved for a particular disaster</a:t>
            </a:r>
            <a:endParaRPr lang="en-US"/>
          </a:p>
        </p:txBody>
      </p:sp>
      <p:sp>
        <p:nvSpPr>
          <p:cNvPr id="4" name="Slide Number Placeholder 3"/>
          <p:cNvSpPr>
            <a:spLocks noGrp="1"/>
          </p:cNvSpPr>
          <p:nvPr>
            <p:ph type="sldNum" sz="quarter" idx="5"/>
          </p:nvPr>
        </p:nvSpPr>
        <p:spPr/>
        <p:txBody>
          <a:bodyPr/>
          <a:lstStyle/>
          <a:p>
            <a:fld id="{2F912DB2-64F2-954E-A4B0-C1C5C81F64D1}" type="slidenum">
              <a:rPr lang="en-US" smtClean="0"/>
              <a:t>9</a:t>
            </a:fld>
            <a:endParaRPr lang="en-US"/>
          </a:p>
        </p:txBody>
      </p:sp>
    </p:spTree>
    <p:extLst>
      <p:ext uri="{BB962C8B-B14F-4D97-AF65-F5344CB8AC3E}">
        <p14:creationId xmlns:p14="http://schemas.microsoft.com/office/powerpoint/2010/main" val="2202853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A key factor that went into deciding what disaster and location we wanted to </a:t>
            </a:r>
            <a:r>
              <a:rPr lang="en-US" err="1">
                <a:ea typeface="Calibri"/>
                <a:cs typeface="Calibri"/>
              </a:rPr>
              <a:t>centre</a:t>
            </a:r>
            <a:r>
              <a:rPr lang="en-US">
                <a:ea typeface="Calibri"/>
                <a:cs typeface="Calibri"/>
              </a:rPr>
              <a:t> our project around was the level of damage incurred by the disaster itself</a:t>
            </a:r>
          </a:p>
          <a:p>
            <a:pPr marL="171450" indent="-171450">
              <a:buFont typeface="Calibri"/>
              <a:buChar char="-"/>
            </a:pPr>
            <a:r>
              <a:rPr lang="en-US">
                <a:ea typeface="Calibri"/>
                <a:cs typeface="Calibri"/>
              </a:rPr>
              <a:t>In data, damage faced by buildings was </a:t>
            </a:r>
            <a:r>
              <a:rPr lang="en-US" err="1">
                <a:ea typeface="Calibri"/>
                <a:cs typeface="Calibri"/>
              </a:rPr>
              <a:t>categorised</a:t>
            </a:r>
            <a:r>
              <a:rPr lang="en-US">
                <a:ea typeface="Calibri"/>
                <a:cs typeface="Calibri"/>
              </a:rPr>
              <a:t> into 5 levels: un-classified, no-damage, minor, major and destroyed</a:t>
            </a:r>
          </a:p>
          <a:p>
            <a:pPr marL="171450" indent="-171450">
              <a:buFont typeface="Calibri"/>
              <a:buChar char="-"/>
            </a:pPr>
            <a:r>
              <a:rPr lang="en-US">
                <a:ea typeface="Calibri"/>
                <a:cs typeface="Calibri"/>
              </a:rPr>
              <a:t>Our aim was to be able to develop the tool to be able to </a:t>
            </a:r>
            <a:r>
              <a:rPr lang="en-US" err="1">
                <a:ea typeface="Calibri"/>
                <a:cs typeface="Calibri"/>
              </a:rPr>
              <a:t>recognise</a:t>
            </a:r>
            <a:r>
              <a:rPr lang="en-US">
                <a:ea typeface="Calibri"/>
                <a:cs typeface="Calibri"/>
              </a:rPr>
              <a:t> where damage is prevalent</a:t>
            </a:r>
          </a:p>
          <a:p>
            <a:pPr marL="171450" indent="-171450">
              <a:buFont typeface="Calibri"/>
              <a:buChar char="-"/>
            </a:pPr>
            <a:r>
              <a:rPr lang="en-US">
                <a:ea typeface="Calibri"/>
                <a:cs typeface="Calibri"/>
              </a:rPr>
              <a:t>As such, we needed to see that the disaster we trained the model had varying levels of damage in buildings such that the model could learn from a wide set of data</a:t>
            </a:r>
          </a:p>
          <a:p>
            <a:pPr marL="171450" indent="-171450">
              <a:buFont typeface="Calibri"/>
              <a:buChar char="-"/>
            </a:pPr>
            <a:r>
              <a:rPr lang="en-US">
                <a:ea typeface="Calibri"/>
                <a:cs typeface="Calibri"/>
              </a:rPr>
              <a:t>Hurricane Michael was chosen as it gave the widest distribution of different damage levels for data we could have available to us</a:t>
            </a:r>
          </a:p>
        </p:txBody>
      </p:sp>
      <p:sp>
        <p:nvSpPr>
          <p:cNvPr id="4" name="Slide Number Placeholder 3"/>
          <p:cNvSpPr>
            <a:spLocks noGrp="1"/>
          </p:cNvSpPr>
          <p:nvPr>
            <p:ph type="sldNum" sz="quarter" idx="5"/>
          </p:nvPr>
        </p:nvSpPr>
        <p:spPr/>
        <p:txBody>
          <a:bodyPr/>
          <a:lstStyle/>
          <a:p>
            <a:fld id="{2F912DB2-64F2-954E-A4B0-C1C5C81F64D1}" type="slidenum">
              <a:rPr lang="en-US" smtClean="0"/>
              <a:t>10</a:t>
            </a:fld>
            <a:endParaRPr lang="en-US"/>
          </a:p>
        </p:txBody>
      </p:sp>
    </p:spTree>
    <p:extLst>
      <p:ext uri="{BB962C8B-B14F-4D97-AF65-F5344CB8AC3E}">
        <p14:creationId xmlns:p14="http://schemas.microsoft.com/office/powerpoint/2010/main" val="395041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Part of the exploratory data analysis stage involved </a:t>
            </a:r>
            <a:r>
              <a:rPr lang="en-US" err="1">
                <a:ea typeface="Calibri"/>
                <a:cs typeface="Calibri"/>
              </a:rPr>
              <a:t>visualising</a:t>
            </a:r>
            <a:r>
              <a:rPr lang="en-US">
                <a:ea typeface="Calibri"/>
                <a:cs typeface="Calibri"/>
              </a:rPr>
              <a:t> the building polygons</a:t>
            </a:r>
          </a:p>
          <a:p>
            <a:pPr marL="171450" indent="-171450">
              <a:buFont typeface="Calibri"/>
              <a:buChar char="-"/>
            </a:pPr>
            <a:r>
              <a:rPr lang="en-US">
                <a:ea typeface="Calibri"/>
                <a:cs typeface="Calibri"/>
              </a:rPr>
              <a:t>We are able to see a large part of the city being involved in the dataset</a:t>
            </a:r>
          </a:p>
          <a:p>
            <a:pPr marL="171450" indent="-171450">
              <a:buFont typeface="Calibri"/>
              <a:buChar char="-"/>
            </a:pPr>
            <a:r>
              <a:rPr lang="en-US">
                <a:ea typeface="Calibri"/>
                <a:cs typeface="Calibri"/>
              </a:rPr>
              <a:t>We were also able to identify aspects of the different classifications and see where these were present</a:t>
            </a:r>
          </a:p>
          <a:p>
            <a:pPr marL="171450" indent="-171450">
              <a:buFont typeface="Calibri"/>
              <a:buChar char="-"/>
            </a:pPr>
            <a:r>
              <a:rPr lang="en-US">
                <a:ea typeface="Calibri"/>
                <a:cs typeface="Calibri"/>
              </a:rPr>
              <a:t>This helped us understand the dataset more and the context of the effects of the hurricane</a:t>
            </a:r>
          </a:p>
        </p:txBody>
      </p:sp>
      <p:sp>
        <p:nvSpPr>
          <p:cNvPr id="4" name="Slide Number Placeholder 3"/>
          <p:cNvSpPr>
            <a:spLocks noGrp="1"/>
          </p:cNvSpPr>
          <p:nvPr>
            <p:ph type="sldNum" sz="quarter" idx="5"/>
          </p:nvPr>
        </p:nvSpPr>
        <p:spPr/>
        <p:txBody>
          <a:bodyPr/>
          <a:lstStyle/>
          <a:p>
            <a:fld id="{2F912DB2-64F2-954E-A4B0-C1C5C81F64D1}" type="slidenum">
              <a:rPr lang="en-US" smtClean="0"/>
              <a:t>11</a:t>
            </a:fld>
            <a:endParaRPr lang="en-US"/>
          </a:p>
        </p:txBody>
      </p:sp>
    </p:spTree>
    <p:extLst>
      <p:ext uri="{BB962C8B-B14F-4D97-AF65-F5344CB8AC3E}">
        <p14:creationId xmlns:p14="http://schemas.microsoft.com/office/powerpoint/2010/main" val="384590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After the appropriate disaster was selected, we could use google earth engine to load in images that corresponded to each tile, this involved getting the RGB and Near Infrared bands</a:t>
            </a:r>
          </a:p>
          <a:p>
            <a:pPr marL="171450" indent="-171450">
              <a:buFont typeface="Calibri"/>
              <a:buChar char="-"/>
            </a:pPr>
            <a:r>
              <a:rPr lang="en-US">
                <a:ea typeface="Calibri"/>
                <a:cs typeface="Calibri"/>
              </a:rPr>
              <a:t>These bands could be used as a starting point to start determining features that could be used to aid in the detection of buildings and building damage</a:t>
            </a:r>
          </a:p>
          <a:p>
            <a:pPr marL="171450" indent="-171450">
              <a:buFont typeface="Calibri"/>
              <a:buChar char="-"/>
            </a:pPr>
            <a:r>
              <a:rPr lang="en-US">
                <a:ea typeface="Calibri"/>
                <a:cs typeface="Calibri"/>
              </a:rPr>
              <a:t>Some of these are remote sensing indices to identify things like vegetation, bare soil and shadows, so as to not confuse these for buildings</a:t>
            </a:r>
          </a:p>
          <a:p>
            <a:pPr marL="171450" indent="-171450">
              <a:buFont typeface="Calibri"/>
              <a:buChar char="-"/>
            </a:pPr>
            <a:r>
              <a:rPr lang="en-US">
                <a:ea typeface="Calibri"/>
                <a:cs typeface="Calibri"/>
              </a:rPr>
              <a:t>More things like an edge feature to pick up building edges</a:t>
            </a:r>
          </a:p>
          <a:p>
            <a:pPr marL="171450" indent="-171450">
              <a:buFont typeface="Calibri"/>
              <a:buChar char="-"/>
            </a:pPr>
            <a:r>
              <a:rPr lang="en-US">
                <a:ea typeface="Calibri"/>
                <a:cs typeface="Calibri"/>
              </a:rPr>
              <a:t>Something to understand the differentiation of the terrain within a </a:t>
            </a:r>
            <a:r>
              <a:rPr lang="en-US" err="1">
                <a:ea typeface="Calibri"/>
                <a:cs typeface="Calibri"/>
              </a:rPr>
              <a:t>localised</a:t>
            </a:r>
            <a:r>
              <a:rPr lang="en-US">
                <a:ea typeface="Calibri"/>
                <a:cs typeface="Calibri"/>
              </a:rPr>
              <a:t> area/</a:t>
            </a:r>
            <a:r>
              <a:rPr lang="en-US" err="1">
                <a:ea typeface="Calibri"/>
                <a:cs typeface="Calibri"/>
              </a:rPr>
              <a:t>neighbourhood</a:t>
            </a:r>
            <a:r>
              <a:rPr lang="en-US">
                <a:ea typeface="Calibri"/>
                <a:cs typeface="Calibri"/>
              </a:rPr>
              <a:t> through a number of texture metrics e.g., contrast, shade </a:t>
            </a:r>
          </a:p>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2F912DB2-64F2-954E-A4B0-C1C5C81F64D1}" type="slidenum">
              <a:rPr lang="en-US" smtClean="0"/>
              <a:t>12</a:t>
            </a:fld>
            <a:endParaRPr lang="en-US"/>
          </a:p>
        </p:txBody>
      </p:sp>
    </p:spTree>
    <p:extLst>
      <p:ext uri="{BB962C8B-B14F-4D97-AF65-F5344CB8AC3E}">
        <p14:creationId xmlns:p14="http://schemas.microsoft.com/office/powerpoint/2010/main" val="895019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ea typeface="Calibri"/>
                <a:cs typeface="Calibri"/>
              </a:rPr>
              <a:t>The main ML model is a convolutional neural network</a:t>
            </a:r>
          </a:p>
          <a:p>
            <a:pPr marL="285750" indent="-285750">
              <a:buFont typeface="Calibri"/>
              <a:buChar char="-"/>
            </a:pPr>
            <a:r>
              <a:rPr lang="en-US">
                <a:ea typeface="Calibri"/>
                <a:cs typeface="Calibri"/>
              </a:rPr>
              <a:t>Its main use case is to use various layers to understand and predict on the features of input data</a:t>
            </a:r>
          </a:p>
          <a:p>
            <a:pPr marL="285750" indent="-285750">
              <a:buFont typeface="Calibri"/>
              <a:buChar char="-"/>
            </a:pPr>
            <a:r>
              <a:rPr lang="en-US">
                <a:ea typeface="Calibri"/>
                <a:cs typeface="Calibri"/>
              </a:rPr>
              <a:t>There are convolutional layers: Pass a filter/kernel over the data to detect features</a:t>
            </a:r>
          </a:p>
          <a:p>
            <a:pPr marL="285750" indent="-285750">
              <a:buFont typeface="Calibri"/>
              <a:buChar char="-"/>
            </a:pPr>
            <a:r>
              <a:rPr lang="en-US">
                <a:ea typeface="Calibri"/>
                <a:cs typeface="Calibri"/>
              </a:rPr>
              <a:t>Pooling layers: reduce spatial dimensions to </a:t>
            </a:r>
            <a:r>
              <a:rPr lang="en-US" err="1">
                <a:ea typeface="Calibri"/>
                <a:cs typeface="Calibri"/>
              </a:rPr>
              <a:t>summarise</a:t>
            </a:r>
            <a:r>
              <a:rPr lang="en-US">
                <a:ea typeface="Calibri"/>
                <a:cs typeface="Calibri"/>
              </a:rPr>
              <a:t> blocks of pixels with a singular pixel</a:t>
            </a:r>
          </a:p>
          <a:p>
            <a:pPr marL="285750" indent="-285750">
              <a:buFont typeface="Calibri"/>
              <a:buChar char="-"/>
            </a:pPr>
            <a:r>
              <a:rPr lang="en-US">
                <a:ea typeface="Calibri"/>
                <a:cs typeface="Calibri"/>
              </a:rPr>
              <a:t>Then leads into fully connected layers that do more high-level identification of features and decision-making</a:t>
            </a:r>
          </a:p>
          <a:p>
            <a:pPr marL="285750" indent="-285750">
              <a:buFont typeface="Calibri"/>
              <a:buChar char="-"/>
            </a:pPr>
            <a:r>
              <a:rPr lang="en-US">
                <a:ea typeface="Calibri"/>
                <a:cs typeface="Calibri"/>
              </a:rPr>
              <a:t>Ultimately allows for the prediction of features within the image</a:t>
            </a:r>
          </a:p>
          <a:p>
            <a:pPr marL="285750" indent="-285750">
              <a:buFont typeface="Calibri"/>
              <a:buChar char="-"/>
            </a:pPr>
            <a:r>
              <a:rPr lang="en-US">
                <a:ea typeface="Calibri"/>
                <a:cs typeface="Calibri"/>
              </a:rPr>
              <a:t>This works well for grid-like topology as the input, therefore good for images</a:t>
            </a:r>
            <a:endParaRPr lang="en-US"/>
          </a:p>
          <a:p>
            <a:pPr marL="285750" indent="-285750">
              <a:buFont typeface="Calibri"/>
              <a:buChar char="-"/>
            </a:pPr>
            <a:endParaRPr lang="en-US">
              <a:ea typeface="Calibri"/>
              <a:cs typeface="Calibri"/>
            </a:endParaRPr>
          </a:p>
          <a:p>
            <a:pPr marL="285750" indent="-2857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2F912DB2-64F2-954E-A4B0-C1C5C81F64D1}" type="slidenum">
              <a:rPr lang="en-US" smtClean="0"/>
              <a:t>13</a:t>
            </a:fld>
            <a:endParaRPr lang="en-US"/>
          </a:p>
        </p:txBody>
      </p:sp>
    </p:spTree>
    <p:extLst>
      <p:ext uri="{BB962C8B-B14F-4D97-AF65-F5344CB8AC3E}">
        <p14:creationId xmlns:p14="http://schemas.microsoft.com/office/powerpoint/2010/main" val="2351060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634E-655A-45B4-0D9A-E7DE8885ECC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A0B92C7-C603-095C-CA2C-84F201593B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3CC0ECB-A8C7-B10D-563B-04804913AED9}"/>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5" name="Footer Placeholder 4">
            <a:extLst>
              <a:ext uri="{FF2B5EF4-FFF2-40B4-BE49-F238E27FC236}">
                <a16:creationId xmlns:a16="http://schemas.microsoft.com/office/drawing/2014/main" id="{DD7ACF2B-2CB3-3D96-36A6-DCE0A74FB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B18D3-78F0-C100-922C-71F89E3A9640}"/>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811270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EA38-6476-4D17-D09F-02C68D7D190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42CEAFC-430F-9E2C-156A-FC17C51ECC7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395171D-CB87-E8A1-3574-FC838C4F26BC}"/>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5" name="Footer Placeholder 4">
            <a:extLst>
              <a:ext uri="{FF2B5EF4-FFF2-40B4-BE49-F238E27FC236}">
                <a16:creationId xmlns:a16="http://schemas.microsoft.com/office/drawing/2014/main" id="{9BD65E36-98F7-1317-CC2B-36E15081D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73E56-05B0-2BFF-5BE8-7922A4231E93}"/>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3865825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565D6-4FF5-7130-F8BB-379D030E2B9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8F633ED-1AE8-CC83-64D4-C547CA3B28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042627-C889-2356-9204-60EF3E45F1ED}"/>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5" name="Footer Placeholder 4">
            <a:extLst>
              <a:ext uri="{FF2B5EF4-FFF2-40B4-BE49-F238E27FC236}">
                <a16:creationId xmlns:a16="http://schemas.microsoft.com/office/drawing/2014/main" id="{C2B0A957-7FE1-F0F2-01F1-1BAD240EB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3EE60-96B4-9DD6-0565-64AA0B084129}"/>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1067907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4C59-FB8E-D458-C835-AB5D5F765B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9F65858-2123-AE3B-8590-E0453CF4A5A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00E7BC-C43B-AE7F-0B3C-31BD278B8065}"/>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5" name="Footer Placeholder 4">
            <a:extLst>
              <a:ext uri="{FF2B5EF4-FFF2-40B4-BE49-F238E27FC236}">
                <a16:creationId xmlns:a16="http://schemas.microsoft.com/office/drawing/2014/main" id="{B31DC548-5232-0613-CD7A-85FD2ED69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4AE6-65FF-8455-C114-8FEB697E6A41}"/>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391064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954A-53B3-16B3-7B63-34DDA81999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43CDE7-0BA9-C8B0-712A-D6DFC57C75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BFEA55-515E-0F1A-12B0-E562DF097241}"/>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5" name="Footer Placeholder 4">
            <a:extLst>
              <a:ext uri="{FF2B5EF4-FFF2-40B4-BE49-F238E27FC236}">
                <a16:creationId xmlns:a16="http://schemas.microsoft.com/office/drawing/2014/main" id="{267496DC-1018-AE87-0E60-6B51B65C9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41E31-B979-12D5-527A-3CDD6E7B70C2}"/>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2789730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2376-28B2-1EAC-CB6E-74BCD73C031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59D0555-986D-4713-1494-DD1B56343F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A2CCBB5-3F52-9D3D-C8AA-07A7F4F00F7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2BC0F6-28C4-FA9A-C40B-12449727E51B}"/>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6" name="Footer Placeholder 5">
            <a:extLst>
              <a:ext uri="{FF2B5EF4-FFF2-40B4-BE49-F238E27FC236}">
                <a16:creationId xmlns:a16="http://schemas.microsoft.com/office/drawing/2014/main" id="{FE1573C9-0370-210A-E0DD-60C2BAC5C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B7999-AC76-B2CE-F7A7-4DAB4BD9CD74}"/>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384525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E3F83-671C-9667-34EF-A6ACE9BCD17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E69135A-67F2-38B4-ACF3-732DE1092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93439A-6EFA-4E0F-2D16-DABBB5E2F5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FBE98F4-0DE9-379B-9B3F-8EC06FB813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6258E2-4BA8-8245-E9B2-0D8398DDC7C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678ABEF-EB6C-B02F-9BCF-D2A5C3712DA7}"/>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8" name="Footer Placeholder 7">
            <a:extLst>
              <a:ext uri="{FF2B5EF4-FFF2-40B4-BE49-F238E27FC236}">
                <a16:creationId xmlns:a16="http://schemas.microsoft.com/office/drawing/2014/main" id="{A5807976-0A2F-F818-411A-5EE96741F9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B6EE9E-CC5E-38DD-97E2-74FBB9D09B30}"/>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2246743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AF985-4C82-7F6B-2788-F5EFBC9E0C5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AADB75D-8A7A-DC55-527F-52B019CC2899}"/>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4" name="Footer Placeholder 3">
            <a:extLst>
              <a:ext uri="{FF2B5EF4-FFF2-40B4-BE49-F238E27FC236}">
                <a16:creationId xmlns:a16="http://schemas.microsoft.com/office/drawing/2014/main" id="{505F19C4-7147-D683-2A1D-A37CF9357E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D7033-59CA-5C1A-55CD-8B36110EF03A}"/>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473296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995587-0F53-CCD5-91B7-FF254BADBC0E}"/>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3" name="Footer Placeholder 2">
            <a:extLst>
              <a:ext uri="{FF2B5EF4-FFF2-40B4-BE49-F238E27FC236}">
                <a16:creationId xmlns:a16="http://schemas.microsoft.com/office/drawing/2014/main" id="{FF25CA2A-F8BD-6069-D16F-568D7A5E75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674D34-D367-DAFB-4CE1-5C2676FF9E60}"/>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3936901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462F-3A33-B372-8FE6-2302EB234D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5686787-36DE-B4DC-18BB-E9AB8E96B5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E8902D2-614C-F112-B5DF-30ED8747B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8BF650-4674-6BE7-CCD4-47B732AC7B22}"/>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6" name="Footer Placeholder 5">
            <a:extLst>
              <a:ext uri="{FF2B5EF4-FFF2-40B4-BE49-F238E27FC236}">
                <a16:creationId xmlns:a16="http://schemas.microsoft.com/office/drawing/2014/main" id="{61299D86-C47F-7FF1-6657-E21EAC311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06BAFD-5A78-FC00-125F-EBE6771DF8B8}"/>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1723046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9E57-D1BB-719E-69CC-FCC62198E09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4EFFDC-DF5D-66EC-595B-6CC7ED57D2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71728C-7695-AC16-88E9-BBBD8C1FF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A9D90A6-73B8-6950-6DBF-D661AEB1A1D9}"/>
              </a:ext>
            </a:extLst>
          </p:cNvPr>
          <p:cNvSpPr>
            <a:spLocks noGrp="1"/>
          </p:cNvSpPr>
          <p:nvPr>
            <p:ph type="dt" sz="half" idx="10"/>
          </p:nvPr>
        </p:nvSpPr>
        <p:spPr/>
        <p:txBody>
          <a:bodyPr/>
          <a:lstStyle/>
          <a:p>
            <a:fld id="{381A6E8B-266A-8044-99AA-ADAAFF0ABBDE}" type="datetimeFigureOut">
              <a:rPr lang="en-US" smtClean="0"/>
              <a:t>10/8/2023</a:t>
            </a:fld>
            <a:endParaRPr lang="en-US"/>
          </a:p>
        </p:txBody>
      </p:sp>
      <p:sp>
        <p:nvSpPr>
          <p:cNvPr id="6" name="Footer Placeholder 5">
            <a:extLst>
              <a:ext uri="{FF2B5EF4-FFF2-40B4-BE49-F238E27FC236}">
                <a16:creationId xmlns:a16="http://schemas.microsoft.com/office/drawing/2014/main" id="{09605712-BEE0-5D62-38FF-8DD681FB6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50601-435F-6299-5CD9-41A8A08CDA6E}"/>
              </a:ext>
            </a:extLst>
          </p:cNvPr>
          <p:cNvSpPr>
            <a:spLocks noGrp="1"/>
          </p:cNvSpPr>
          <p:nvPr>
            <p:ph type="sldNum" sz="quarter" idx="12"/>
          </p:nvPr>
        </p:nvSpPr>
        <p:spPr/>
        <p:txBody>
          <a:bodyPr/>
          <a:lstStyle/>
          <a:p>
            <a:fld id="{329B30BD-3A44-0847-BF8A-91EC8C1FC4C2}" type="slidenum">
              <a:rPr lang="en-US" smtClean="0"/>
              <a:t>‹#›</a:t>
            </a:fld>
            <a:endParaRPr lang="en-US"/>
          </a:p>
        </p:txBody>
      </p:sp>
    </p:spTree>
    <p:extLst>
      <p:ext uri="{BB962C8B-B14F-4D97-AF65-F5344CB8AC3E}">
        <p14:creationId xmlns:p14="http://schemas.microsoft.com/office/powerpoint/2010/main" val="320410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E0B08F-DA2C-9E84-6218-135CDEBDCE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75B8BD8-EEB1-CD12-2A50-D7DD2BCAA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1BF6D6-59D6-2193-32F7-27007D3346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1A6E8B-266A-8044-99AA-ADAAFF0ABBDE}" type="datetimeFigureOut">
              <a:rPr lang="en-US" smtClean="0"/>
              <a:t>10/8/2023</a:t>
            </a:fld>
            <a:endParaRPr lang="en-US"/>
          </a:p>
        </p:txBody>
      </p:sp>
      <p:sp>
        <p:nvSpPr>
          <p:cNvPr id="5" name="Footer Placeholder 4">
            <a:extLst>
              <a:ext uri="{FF2B5EF4-FFF2-40B4-BE49-F238E27FC236}">
                <a16:creationId xmlns:a16="http://schemas.microsoft.com/office/drawing/2014/main" id="{FC6B4CCB-E4B9-2EBB-B0A3-E1ED9CAC3A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1DAECE-A413-8E42-6C5B-8D314B64D0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9B30BD-3A44-0847-BF8A-91EC8C1FC4C2}" type="slidenum">
              <a:rPr lang="en-US" smtClean="0"/>
              <a:t>‹#›</a:t>
            </a:fld>
            <a:endParaRPr lang="en-US"/>
          </a:p>
        </p:txBody>
      </p:sp>
    </p:spTree>
    <p:extLst>
      <p:ext uri="{BB962C8B-B14F-4D97-AF65-F5344CB8AC3E}">
        <p14:creationId xmlns:p14="http://schemas.microsoft.com/office/powerpoint/2010/main" val="1395722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eather.gov/tae/HurricaneMichael2018#:~:text=Michael%20made%20landfall%20along%20the,of%20919%20millibars%20(mb)%20" TargetMode="External"/><Relationship Id="rId2" Type="http://schemas.openxmlformats.org/officeDocument/2006/relationships/hyperlink" Target="https://www.census.gov/data/tables/time-series/demo/popest/2010s-total-cities-and-towns.html" TargetMode="External"/><Relationship Id="rId1" Type="http://schemas.openxmlformats.org/officeDocument/2006/relationships/slideLayout" Target="../slideLayouts/slideLayout2.xml"/><Relationship Id="rId6" Type="http://schemas.openxmlformats.org/officeDocument/2006/relationships/hyperlink" Target="https://www.cisa.gov/sites/default/files/publications/19_0924_CISA_ECD-NECP-2019_1.pdf" TargetMode="External"/><Relationship Id="rId5" Type="http://schemas.openxmlformats.org/officeDocument/2006/relationships/hyperlink" Target="https://www.fema.gov/sites/default/files/2020-06/national_disaster_recovery_framework_2nd.pdf" TargetMode="External"/><Relationship Id="rId4" Type="http://schemas.openxmlformats.org/officeDocument/2006/relationships/hyperlink" Target="https://github.com/yuhhuang/Building_Identification_Damage_Assessm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0419-0FC6-EF5B-D490-DD1F18392CCA}"/>
              </a:ext>
            </a:extLst>
          </p:cNvPr>
          <p:cNvSpPr>
            <a:spLocks noGrp="1"/>
          </p:cNvSpPr>
          <p:nvPr>
            <p:ph type="ctrTitle"/>
          </p:nvPr>
        </p:nvSpPr>
        <p:spPr>
          <a:xfrm>
            <a:off x="621631" y="1904908"/>
            <a:ext cx="10948737" cy="2308284"/>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Machine learning techniques applied to damaged building detection in Panama City, FL, USA</a:t>
            </a:r>
            <a:br>
              <a:rPr lang="en-US" sz="4000">
                <a:solidFill>
                  <a:srgbClr val="283E69"/>
                </a:solidFill>
                <a:latin typeface="Arial Black"/>
                <a:cs typeface="Calibri"/>
              </a:rPr>
            </a:br>
            <a:r>
              <a:rPr lang="en-US" sz="4000">
                <a:solidFill>
                  <a:srgbClr val="283E69"/>
                </a:solidFill>
                <a:latin typeface="Arial Black"/>
                <a:cs typeface="Calibri"/>
              </a:rPr>
              <a:t>after Hurricane Michael (2018)</a:t>
            </a:r>
          </a:p>
        </p:txBody>
      </p:sp>
      <p:sp>
        <p:nvSpPr>
          <p:cNvPr id="5" name="Google Shape;85;p1">
            <a:extLst>
              <a:ext uri="{FF2B5EF4-FFF2-40B4-BE49-F238E27FC236}">
                <a16:creationId xmlns:a16="http://schemas.microsoft.com/office/drawing/2014/main" id="{320F0B4C-9218-A601-A08D-DE21F116E017}"/>
              </a:ext>
            </a:extLst>
          </p:cNvPr>
          <p:cNvSpPr txBox="1"/>
          <p:nvPr/>
        </p:nvSpPr>
        <p:spPr>
          <a:xfrm>
            <a:off x="1104501" y="363200"/>
            <a:ext cx="2576630" cy="867890"/>
          </a:xfrm>
          <a:prstGeom prst="rect">
            <a:avLst/>
          </a:prstGeom>
          <a:noFill/>
          <a:ln>
            <a:noFill/>
          </a:ln>
        </p:spPr>
        <p:txBody>
          <a:bodyPr spcFirstLastPara="1" wrap="square" lIns="91425" tIns="45700" rIns="91425" bIns="45700" anchor="b" anchorCtr="0">
            <a:spAutoFit/>
          </a:bodyPr>
          <a:lstStyle/>
          <a:p>
            <a:pPr marL="0" marR="0" lvl="0" indent="0" algn="l" rtl="0">
              <a:lnSpc>
                <a:spcPct val="90000"/>
              </a:lnSpc>
              <a:spcBef>
                <a:spcPts val="0"/>
              </a:spcBef>
              <a:spcAft>
                <a:spcPts val="0"/>
              </a:spcAft>
              <a:buClr>
                <a:srgbClr val="283E69"/>
              </a:buClr>
              <a:buSzPts val="2800"/>
              <a:buFont typeface="Arial Black"/>
              <a:buNone/>
            </a:pPr>
            <a:r>
              <a:rPr lang="en-US" sz="2800" b="0" i="0" u="none" strike="noStrike" cap="none">
                <a:solidFill>
                  <a:srgbClr val="283E69"/>
                </a:solidFill>
                <a:latin typeface="Arial Black"/>
                <a:ea typeface="Arial Black"/>
                <a:cs typeface="Arial Black"/>
                <a:sym typeface="Arial Black"/>
              </a:rPr>
              <a:t>GEOG 761 / ENVSCI 707</a:t>
            </a:r>
            <a:endParaRPr/>
          </a:p>
        </p:txBody>
      </p:sp>
      <p:pic>
        <p:nvPicPr>
          <p:cNvPr id="6" name="Google Shape;86;p1" descr="A blue sign with white text&#10;&#10;Description automatically generated with low confidence">
            <a:extLst>
              <a:ext uri="{FF2B5EF4-FFF2-40B4-BE49-F238E27FC236}">
                <a16:creationId xmlns:a16="http://schemas.microsoft.com/office/drawing/2014/main" id="{0CB53940-2859-566E-CB8C-8D52C6A83230}"/>
              </a:ext>
            </a:extLst>
          </p:cNvPr>
          <p:cNvPicPr preferRelativeResize="0"/>
          <p:nvPr/>
        </p:nvPicPr>
        <p:blipFill rotWithShape="1">
          <a:blip r:embed="rId2">
            <a:alphaModFix/>
          </a:blip>
          <a:srcRect/>
          <a:stretch/>
        </p:blipFill>
        <p:spPr>
          <a:xfrm>
            <a:off x="138761" y="312477"/>
            <a:ext cx="965740" cy="927785"/>
          </a:xfrm>
          <a:prstGeom prst="rect">
            <a:avLst/>
          </a:prstGeom>
          <a:noFill/>
          <a:ln>
            <a:noFill/>
          </a:ln>
        </p:spPr>
      </p:pic>
      <p:sp>
        <p:nvSpPr>
          <p:cNvPr id="7" name="Google Shape;87;p1">
            <a:extLst>
              <a:ext uri="{FF2B5EF4-FFF2-40B4-BE49-F238E27FC236}">
                <a16:creationId xmlns:a16="http://schemas.microsoft.com/office/drawing/2014/main" id="{25EAAD00-DE34-03D3-D03C-C64DC5EBC04C}"/>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88;p1">
            <a:extLst>
              <a:ext uri="{FF2B5EF4-FFF2-40B4-BE49-F238E27FC236}">
                <a16:creationId xmlns:a16="http://schemas.microsoft.com/office/drawing/2014/main" id="{A2FCF21F-D9AB-7D77-E35A-26E81C6800F6}"/>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91;p1">
            <a:extLst>
              <a:ext uri="{FF2B5EF4-FFF2-40B4-BE49-F238E27FC236}">
                <a16:creationId xmlns:a16="http://schemas.microsoft.com/office/drawing/2014/main" id="{8E06BA48-23F0-2539-F82B-2E98CA12C486}"/>
              </a:ext>
            </a:extLst>
          </p:cNvPr>
          <p:cNvSpPr txBox="1"/>
          <p:nvPr/>
        </p:nvSpPr>
        <p:spPr>
          <a:xfrm>
            <a:off x="6373641" y="5469723"/>
            <a:ext cx="5604998"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2400" b="1">
                <a:solidFill>
                  <a:srgbClr val="283E69"/>
                </a:solidFill>
                <a:latin typeface="Arial Black"/>
              </a:defRPr>
            </a:lvl1pPr>
          </a:lstStyle>
          <a:p>
            <a:pPr algn="r"/>
            <a:r>
              <a:rPr lang="en-US" sz="1800" b="0">
                <a:latin typeface="Arial"/>
                <a:cs typeface="Arial"/>
              </a:rPr>
              <a:t>Kaya Hollands | </a:t>
            </a:r>
            <a:r>
              <a:rPr lang="en-NZ" sz="1800" b="0">
                <a:latin typeface="Arial"/>
                <a:cs typeface="Arial"/>
              </a:rPr>
              <a:t>Sebastian Manning | </a:t>
            </a:r>
            <a:r>
              <a:rPr lang="en-US" sz="1800" b="0">
                <a:latin typeface="Arial"/>
                <a:cs typeface="Arial"/>
              </a:rPr>
              <a:t>Aqeel Munif | </a:t>
            </a:r>
            <a:endParaRPr lang="en-US" sz="1800" b="0">
              <a:latin typeface="Arial" panose="020B0604020202020204" pitchFamily="34" charset="0"/>
              <a:cs typeface="Arial" panose="020B0604020202020204" pitchFamily="34" charset="0"/>
            </a:endParaRPr>
          </a:p>
          <a:p>
            <a:pPr algn="r"/>
            <a:r>
              <a:rPr lang="en-NZ" sz="1800" b="0">
                <a:latin typeface="Arial" panose="020B0604020202020204" pitchFamily="34" charset="0"/>
                <a:cs typeface="Arial" panose="020B0604020202020204" pitchFamily="34" charset="0"/>
              </a:rPr>
              <a:t>Kate Ploeg | Meegan Soulsby | Kareen Urrutia</a:t>
            </a:r>
            <a:endParaRPr lang="en-US" sz="1800" b="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6042BF2-8EC2-604B-4F4F-0B80445D11A0}"/>
              </a:ext>
            </a:extLst>
          </p:cNvPr>
          <p:cNvSpPr txBox="1"/>
          <p:nvPr/>
        </p:nvSpPr>
        <p:spPr>
          <a:xfrm>
            <a:off x="4872165" y="6254492"/>
            <a:ext cx="1826347" cy="369332"/>
          </a:xfrm>
          <a:prstGeom prst="rect">
            <a:avLst/>
          </a:prstGeom>
        </p:spPr>
        <p:txBody>
          <a:bodyPr vert="horz" lIns="91440" tIns="45720" rIns="91440" bIns="45720" rtlCol="0" anchor="t">
            <a:noAutofit/>
          </a:bodyPr>
          <a:lstStyle>
            <a:defPPr>
              <a:defRPr lang="en-US"/>
            </a:defPPr>
            <a:lvl1pPr marL="228600" indent="-228600">
              <a:lnSpc>
                <a:spcPct val="90000"/>
              </a:lnSpc>
              <a:spcBef>
                <a:spcPts val="1000"/>
              </a:spcBef>
              <a:buFont typeface="Arial" panose="020B0604020202020204" pitchFamily="34" charset="0"/>
              <a:buChar char="•"/>
              <a:defRPr sz="2400">
                <a:latin typeface="Arial"/>
                <a:ea typeface="Yu Mincho"/>
                <a:cs typeface="Aria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NZ" sz="1800">
                <a:latin typeface="Arial" panose="020B0604020202020204" pitchFamily="34" charset="0"/>
                <a:cs typeface="Arial" panose="020B0604020202020204" pitchFamily="34" charset="0"/>
              </a:rPr>
              <a:t>09-Oct-2023</a:t>
            </a:r>
          </a:p>
        </p:txBody>
      </p:sp>
    </p:spTree>
    <p:extLst>
      <p:ext uri="{BB962C8B-B14F-4D97-AF65-F5344CB8AC3E}">
        <p14:creationId xmlns:p14="http://schemas.microsoft.com/office/powerpoint/2010/main" val="271757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411480" y="704761"/>
            <a:ext cx="1094232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4.2. Damage Classification</a:t>
            </a:r>
          </a:p>
        </p:txBody>
      </p:sp>
      <p:sp>
        <p:nvSpPr>
          <p:cNvPr id="3" name="Google Shape;87;p1">
            <a:extLst>
              <a:ext uri="{FF2B5EF4-FFF2-40B4-BE49-F238E27FC236}">
                <a16:creationId xmlns:a16="http://schemas.microsoft.com/office/drawing/2014/main" id="{B2C30DD7-0E08-945E-0C28-C25B13B432A9}"/>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1C37130-2E61-4264-F690-4E4650E60D29}"/>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6" name="Table 5">
            <a:extLst>
              <a:ext uri="{FF2B5EF4-FFF2-40B4-BE49-F238E27FC236}">
                <a16:creationId xmlns:a16="http://schemas.microsoft.com/office/drawing/2014/main" id="{21D97F83-5F62-95A1-B9F3-26A3BAB21CED}"/>
              </a:ext>
            </a:extLst>
          </p:cNvPr>
          <p:cNvGraphicFramePr>
            <a:graphicFrameLocks noGrp="1"/>
          </p:cNvGraphicFramePr>
          <p:nvPr>
            <p:extLst>
              <p:ext uri="{D42A27DB-BD31-4B8C-83A1-F6EECF244321}">
                <p14:modId xmlns:p14="http://schemas.microsoft.com/office/powerpoint/2010/main" val="695284236"/>
              </p:ext>
            </p:extLst>
          </p:nvPr>
        </p:nvGraphicFramePr>
        <p:xfrm>
          <a:off x="8341206" y="2598359"/>
          <a:ext cx="3298345" cy="2595880"/>
        </p:xfrm>
        <a:graphic>
          <a:graphicData uri="http://schemas.openxmlformats.org/drawingml/2006/table">
            <a:tbl>
              <a:tblPr firstRow="1" bandRow="1">
                <a:tableStyleId>{B301B821-A1FF-4177-AEE7-76D212191A09}</a:tableStyleId>
              </a:tblPr>
              <a:tblGrid>
                <a:gridCol w="1184930">
                  <a:extLst>
                    <a:ext uri="{9D8B030D-6E8A-4147-A177-3AD203B41FA5}">
                      <a16:colId xmlns:a16="http://schemas.microsoft.com/office/drawing/2014/main" val="3596885633"/>
                    </a:ext>
                  </a:extLst>
                </a:gridCol>
                <a:gridCol w="1013967">
                  <a:extLst>
                    <a:ext uri="{9D8B030D-6E8A-4147-A177-3AD203B41FA5}">
                      <a16:colId xmlns:a16="http://schemas.microsoft.com/office/drawing/2014/main" val="3457220545"/>
                    </a:ext>
                  </a:extLst>
                </a:gridCol>
                <a:gridCol w="1099448">
                  <a:extLst>
                    <a:ext uri="{9D8B030D-6E8A-4147-A177-3AD203B41FA5}">
                      <a16:colId xmlns:a16="http://schemas.microsoft.com/office/drawing/2014/main" val="192848911"/>
                    </a:ext>
                  </a:extLst>
                </a:gridCol>
              </a:tblGrid>
              <a:tr h="370840">
                <a:tc>
                  <a:txBody>
                    <a:bodyPr/>
                    <a:lstStyle/>
                    <a:p>
                      <a:pPr algn="ctr" fontAlgn="b"/>
                      <a:r>
                        <a:rPr lang="en-NZ" sz="1200" u="none" strike="noStrike">
                          <a:effectLst/>
                          <a:latin typeface="Arial" panose="020B0604020202020204" pitchFamily="34" charset="0"/>
                          <a:cs typeface="Arial" panose="020B0604020202020204" pitchFamily="34" charset="0"/>
                        </a:rPr>
                        <a:t>Damage</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pPr algn="ctr" fontAlgn="b"/>
                      <a:r>
                        <a:rPr lang="en-NZ" sz="1200" u="none" strike="noStrike">
                          <a:effectLst/>
                          <a:latin typeface="Arial" panose="020B0604020202020204" pitchFamily="34" charset="0"/>
                          <a:cs typeface="Arial" panose="020B0604020202020204" pitchFamily="34" charset="0"/>
                        </a:rPr>
                        <a:t># Buildings</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pPr algn="ctr" fontAlgn="b"/>
                      <a:r>
                        <a:rPr lang="en-NZ" sz="1200" u="none" strike="noStrike">
                          <a:effectLst/>
                          <a:latin typeface="Arial" panose="020B0604020202020204" pitchFamily="34" charset="0"/>
                          <a:cs typeface="Arial" panose="020B0604020202020204" pitchFamily="34" charset="0"/>
                        </a:rPr>
                        <a:t>% Buildings</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extLst>
                  <a:ext uri="{0D108BD9-81ED-4DB2-BD59-A6C34878D82A}">
                    <a16:rowId xmlns:a16="http://schemas.microsoft.com/office/drawing/2014/main" val="3688117658"/>
                  </a:ext>
                </a:extLst>
              </a:tr>
              <a:tr h="370840">
                <a:tc>
                  <a:txBody>
                    <a:bodyPr/>
                    <a:lstStyle/>
                    <a:p>
                      <a:pPr algn="l" fontAlgn="b"/>
                      <a:r>
                        <a:rPr lang="en-NZ" sz="1200" u="none" strike="noStrike">
                          <a:effectLst/>
                          <a:latin typeface="Arial" panose="020B0604020202020204" pitchFamily="34" charset="0"/>
                          <a:cs typeface="Arial" panose="020B0604020202020204" pitchFamily="34" charset="0"/>
                        </a:rPr>
                        <a:t>   Destroyed</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NZ" sz="1200" u="none" strike="noStrike">
                          <a:effectLst/>
                          <a:latin typeface="Arial" panose="020B0604020202020204" pitchFamily="34" charset="0"/>
                          <a:cs typeface="Arial" panose="020B0604020202020204" pitchFamily="34" charset="0"/>
                        </a:rPr>
                        <a:t>940</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NZ" sz="1200" u="none" strike="noStrike">
                          <a:effectLst/>
                          <a:latin typeface="Arial" panose="020B0604020202020204" pitchFamily="34" charset="0"/>
                          <a:cs typeface="Arial" panose="020B0604020202020204" pitchFamily="34" charset="0"/>
                        </a:rPr>
                        <a:t>2%</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249720288"/>
                  </a:ext>
                </a:extLst>
              </a:tr>
              <a:tr h="370840">
                <a:tc>
                  <a:txBody>
                    <a:bodyPr/>
                    <a:lstStyle/>
                    <a:p>
                      <a:pPr algn="l" fontAlgn="b"/>
                      <a:r>
                        <a:rPr lang="en-NZ" sz="1200" u="none" strike="noStrike">
                          <a:effectLst/>
                          <a:latin typeface="Arial" panose="020B0604020202020204" pitchFamily="34" charset="0"/>
                          <a:cs typeface="Arial" panose="020B0604020202020204" pitchFamily="34" charset="0"/>
                        </a:rPr>
                        <a:t>   Major-damage</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NZ" sz="1200" u="none" strike="noStrike">
                          <a:effectLst/>
                          <a:latin typeface="Arial" panose="020B0604020202020204" pitchFamily="34" charset="0"/>
                          <a:cs typeface="Arial" panose="020B0604020202020204" pitchFamily="34" charset="0"/>
                        </a:rPr>
                        <a:t>2311</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NZ" sz="1200" u="none" strike="noStrike">
                          <a:effectLst/>
                          <a:latin typeface="Arial" panose="020B0604020202020204" pitchFamily="34" charset="0"/>
                          <a:cs typeface="Arial" panose="020B0604020202020204" pitchFamily="34" charset="0"/>
                        </a:rPr>
                        <a:t>4%</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259965"/>
                  </a:ext>
                </a:extLst>
              </a:tr>
              <a:tr h="370840">
                <a:tc>
                  <a:txBody>
                    <a:bodyPr/>
                    <a:lstStyle/>
                    <a:p>
                      <a:pPr algn="l" fontAlgn="b"/>
                      <a:r>
                        <a:rPr lang="en-NZ" sz="1200" u="none" strike="noStrike">
                          <a:effectLst/>
                          <a:latin typeface="Arial" panose="020B0604020202020204" pitchFamily="34" charset="0"/>
                          <a:cs typeface="Arial" panose="020B0604020202020204" pitchFamily="34" charset="0"/>
                        </a:rPr>
                        <a:t>   Minor-damage</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NZ" sz="1200" u="none" strike="noStrike">
                          <a:effectLst/>
                          <a:latin typeface="Arial" panose="020B0604020202020204" pitchFamily="34" charset="0"/>
                          <a:cs typeface="Arial" panose="020B0604020202020204" pitchFamily="34" charset="0"/>
                        </a:rPr>
                        <a:t>6570</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NZ" sz="1200" u="none" strike="noStrike">
                          <a:effectLst/>
                          <a:latin typeface="Arial" panose="020B0604020202020204" pitchFamily="34" charset="0"/>
                          <a:cs typeface="Arial" panose="020B0604020202020204" pitchFamily="34" charset="0"/>
                        </a:rPr>
                        <a:t>11%</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100009627"/>
                  </a:ext>
                </a:extLst>
              </a:tr>
              <a:tr h="370840">
                <a:tc>
                  <a:txBody>
                    <a:bodyPr/>
                    <a:lstStyle/>
                    <a:p>
                      <a:pPr algn="l" fontAlgn="b"/>
                      <a:r>
                        <a:rPr lang="en-NZ" sz="1200" u="none" strike="noStrike">
                          <a:effectLst/>
                          <a:latin typeface="Arial" panose="020B0604020202020204" pitchFamily="34" charset="0"/>
                          <a:cs typeface="Arial" panose="020B0604020202020204" pitchFamily="34" charset="0"/>
                        </a:rPr>
                        <a:t>   No-damage</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NZ" sz="1200" b="0" i="0" u="none" strike="noStrike" baseline="0" noProof="0">
                          <a:solidFill>
                            <a:srgbClr val="000000"/>
                          </a:solidFill>
                          <a:effectLst/>
                          <a:latin typeface="Arial" panose="020B0604020202020204" pitchFamily="34" charset="0"/>
                          <a:cs typeface="Arial" panose="020B0604020202020204" pitchFamily="34" charset="0"/>
                        </a:rPr>
                        <a:t>46,578</a:t>
                      </a:r>
                      <a:endParaRPr lang="en-US">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NZ" sz="1200" u="none" strike="noStrike">
                          <a:effectLst/>
                          <a:latin typeface="Arial" panose="020B0604020202020204" pitchFamily="34" charset="0"/>
                          <a:cs typeface="Arial" panose="020B0604020202020204" pitchFamily="34" charset="0"/>
                        </a:rPr>
                        <a:t>82%</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6767108"/>
                  </a:ext>
                </a:extLst>
              </a:tr>
              <a:tr h="370840">
                <a:tc>
                  <a:txBody>
                    <a:bodyPr/>
                    <a:lstStyle/>
                    <a:p>
                      <a:pPr algn="l" fontAlgn="b"/>
                      <a:r>
                        <a:rPr lang="en-NZ" sz="1200" u="none" strike="noStrike">
                          <a:effectLst/>
                          <a:latin typeface="Arial" panose="020B0604020202020204" pitchFamily="34" charset="0"/>
                          <a:cs typeface="Arial" panose="020B0604020202020204" pitchFamily="34" charset="0"/>
                        </a:rPr>
                        <a:t>   Un-classified</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NZ" sz="1200" u="none" strike="noStrike">
                          <a:effectLst/>
                          <a:latin typeface="Arial" panose="020B0604020202020204" pitchFamily="34" charset="0"/>
                          <a:cs typeface="Arial" panose="020B0604020202020204" pitchFamily="34" charset="0"/>
                        </a:rPr>
                        <a:t>287</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en-NZ" sz="1200" u="none" strike="noStrike">
                          <a:effectLst/>
                          <a:latin typeface="Arial" panose="020B0604020202020204" pitchFamily="34" charset="0"/>
                          <a:cs typeface="Arial" panose="020B0604020202020204" pitchFamily="34" charset="0"/>
                        </a:rPr>
                        <a:t>1%</a:t>
                      </a:r>
                      <a:endParaRPr lang="en-NZ" sz="12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95394136"/>
                  </a:ext>
                </a:extLst>
              </a:tr>
              <a:tr h="370840">
                <a:tc>
                  <a:txBody>
                    <a:bodyPr/>
                    <a:lstStyle/>
                    <a:p>
                      <a:pPr algn="l" fontAlgn="b"/>
                      <a:r>
                        <a:rPr lang="en-NZ" sz="1200" b="1" i="0" u="none" strike="noStrike">
                          <a:solidFill>
                            <a:schemeClr val="bg1"/>
                          </a:solidFill>
                          <a:effectLst/>
                          <a:latin typeface="Arial" panose="020B0604020202020204" pitchFamily="34" charset="0"/>
                          <a:cs typeface="Arial" panose="020B0604020202020204" pitchFamily="34" charset="0"/>
                        </a:rPr>
                        <a:t>   Total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pPr lvl="0" algn="ctr">
                        <a:buNone/>
                      </a:pPr>
                      <a:r>
                        <a:rPr lang="en-NZ" sz="1200" b="1" i="0" u="none" strike="noStrike" noProof="0">
                          <a:solidFill>
                            <a:schemeClr val="bg1"/>
                          </a:solidFill>
                          <a:effectLst/>
                          <a:latin typeface="Arial" panose="020B0604020202020204" pitchFamily="34" charset="0"/>
                          <a:cs typeface="Arial" panose="020B0604020202020204" pitchFamily="34" charset="0"/>
                        </a:rPr>
                        <a:t>56,686</a:t>
                      </a:r>
                      <a:endParaRPr lang="en-US">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pPr algn="ctr" fontAlgn="b"/>
                      <a:r>
                        <a:rPr lang="en-NZ" sz="1200" b="1" i="0" u="none" strike="noStrike">
                          <a:solidFill>
                            <a:schemeClr val="bg1"/>
                          </a:solidFill>
                          <a:effectLst/>
                          <a:latin typeface="Arial" panose="020B0604020202020204" pitchFamily="34" charset="0"/>
                          <a:cs typeface="Arial" panose="020B0604020202020204" pitchFamily="34" charset="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extLst>
                  <a:ext uri="{0D108BD9-81ED-4DB2-BD59-A6C34878D82A}">
                    <a16:rowId xmlns:a16="http://schemas.microsoft.com/office/drawing/2014/main" val="2011364782"/>
                  </a:ext>
                </a:extLst>
              </a:tr>
            </a:tbl>
          </a:graphicData>
        </a:graphic>
      </p:graphicFrame>
      <p:pic>
        <p:nvPicPr>
          <p:cNvPr id="8" name="Content Placeholder 7">
            <a:extLst>
              <a:ext uri="{FF2B5EF4-FFF2-40B4-BE49-F238E27FC236}">
                <a16:creationId xmlns:a16="http://schemas.microsoft.com/office/drawing/2014/main" id="{5D7B353B-FBAB-7E6D-4773-539395030170}"/>
              </a:ext>
            </a:extLst>
          </p:cNvPr>
          <p:cNvPicPr>
            <a:picLocks noGrp="1" noChangeAspect="1"/>
          </p:cNvPicPr>
          <p:nvPr>
            <p:ph idx="1"/>
          </p:nvPr>
        </p:nvPicPr>
        <p:blipFill>
          <a:blip r:embed="rId3"/>
          <a:stretch>
            <a:fillRect/>
          </a:stretch>
        </p:blipFill>
        <p:spPr>
          <a:xfrm>
            <a:off x="259492" y="1748411"/>
            <a:ext cx="7945790" cy="4295775"/>
          </a:xfrm>
        </p:spPr>
      </p:pic>
    </p:spTree>
    <p:extLst>
      <p:ext uri="{BB962C8B-B14F-4D97-AF65-F5344CB8AC3E}">
        <p14:creationId xmlns:p14="http://schemas.microsoft.com/office/powerpoint/2010/main" val="2397411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
            <a:extLst>
              <a:ext uri="{FF2B5EF4-FFF2-40B4-BE49-F238E27FC236}">
                <a16:creationId xmlns:a16="http://schemas.microsoft.com/office/drawing/2014/main" id="{B2C30DD7-0E08-945E-0C28-C25B13B432A9}"/>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1C37130-2E61-4264-F690-4E4650E60D29}"/>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 name="Picture 19" descr="An aerial view of a city&#10;&#10;Description automatically generated">
            <a:extLst>
              <a:ext uri="{FF2B5EF4-FFF2-40B4-BE49-F238E27FC236}">
                <a16:creationId xmlns:a16="http://schemas.microsoft.com/office/drawing/2014/main" id="{82571C12-09EA-90EA-16FB-301B017F57AD}"/>
              </a:ext>
            </a:extLst>
          </p:cNvPr>
          <p:cNvPicPr>
            <a:picLocks noChangeAspect="1"/>
          </p:cNvPicPr>
          <p:nvPr/>
        </p:nvPicPr>
        <p:blipFill>
          <a:blip r:embed="rId3"/>
          <a:stretch>
            <a:fillRect/>
          </a:stretch>
        </p:blipFill>
        <p:spPr>
          <a:xfrm>
            <a:off x="8306556" y="4146247"/>
            <a:ext cx="3777614" cy="2334156"/>
          </a:xfrm>
          <a:prstGeom prst="rect">
            <a:avLst/>
          </a:prstGeom>
        </p:spPr>
      </p:pic>
      <p:pic>
        <p:nvPicPr>
          <p:cNvPr id="23" name="Content Placeholder 7" descr="A map of land with green and red squares&#10;&#10;Description automatically generated">
            <a:extLst>
              <a:ext uri="{FF2B5EF4-FFF2-40B4-BE49-F238E27FC236}">
                <a16:creationId xmlns:a16="http://schemas.microsoft.com/office/drawing/2014/main" id="{528DEF6C-8E23-0F65-9333-F527E3BC24EA}"/>
              </a:ext>
            </a:extLst>
          </p:cNvPr>
          <p:cNvPicPr>
            <a:picLocks noChangeAspect="1"/>
          </p:cNvPicPr>
          <p:nvPr/>
        </p:nvPicPr>
        <p:blipFill>
          <a:blip r:embed="rId4"/>
          <a:stretch>
            <a:fillRect/>
          </a:stretch>
        </p:blipFill>
        <p:spPr>
          <a:xfrm>
            <a:off x="233950" y="2410451"/>
            <a:ext cx="3222244" cy="4058854"/>
          </a:xfrm>
          <a:prstGeom prst="rect">
            <a:avLst/>
          </a:prstGeom>
        </p:spPr>
      </p:pic>
      <p:pic>
        <p:nvPicPr>
          <p:cNvPr id="24" name="Picture 23" descr="An aerial view of a city&#10;&#10;Description automatically generated">
            <a:extLst>
              <a:ext uri="{FF2B5EF4-FFF2-40B4-BE49-F238E27FC236}">
                <a16:creationId xmlns:a16="http://schemas.microsoft.com/office/drawing/2014/main" id="{A1B544C1-42C0-2E0A-79E7-30A0B76295E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556074" y="3613727"/>
            <a:ext cx="4650730" cy="2861854"/>
          </a:xfrm>
          <a:prstGeom prst="rect">
            <a:avLst/>
          </a:prstGeom>
        </p:spPr>
      </p:pic>
      <p:sp>
        <p:nvSpPr>
          <p:cNvPr id="25" name="TextBox 24">
            <a:extLst>
              <a:ext uri="{FF2B5EF4-FFF2-40B4-BE49-F238E27FC236}">
                <a16:creationId xmlns:a16="http://schemas.microsoft.com/office/drawing/2014/main" id="{6F3F25A0-3FE3-21B6-0532-EE82AE2B4E02}"/>
              </a:ext>
            </a:extLst>
          </p:cNvPr>
          <p:cNvSpPr txBox="1"/>
          <p:nvPr/>
        </p:nvSpPr>
        <p:spPr>
          <a:xfrm>
            <a:off x="518984" y="1710789"/>
            <a:ext cx="2576360" cy="646331"/>
          </a:xfrm>
          <a:prstGeom prst="rect">
            <a:avLst/>
          </a:prstGeom>
          <a:noFill/>
        </p:spPr>
        <p:txBody>
          <a:bodyPr wrap="square" lIns="91440" tIns="45720" rIns="91440" bIns="45720" anchor="t">
            <a:spAutoFit/>
          </a:bodyPr>
          <a:lstStyle/>
          <a:p>
            <a:pPr algn="ctr"/>
            <a:r>
              <a:rPr lang="en-US">
                <a:latin typeface="Arial" panose="020B0604020202020204" pitchFamily="34" charset="0"/>
                <a:cs typeface="Arial" panose="020B0604020202020204" pitchFamily="34" charset="0"/>
              </a:rPr>
              <a:t>Panama City, FL, USA</a:t>
            </a:r>
          </a:p>
          <a:p>
            <a:pPr algn="ctr"/>
            <a:r>
              <a:rPr lang="en-US">
                <a:latin typeface="Arial" panose="020B0604020202020204" pitchFamily="34" charset="0"/>
                <a:cs typeface="Arial" panose="020B0604020202020204" pitchFamily="34" charset="0"/>
              </a:rPr>
              <a:t>(classified polygons)</a:t>
            </a:r>
          </a:p>
        </p:txBody>
      </p:sp>
      <p:sp>
        <p:nvSpPr>
          <p:cNvPr id="26" name="TextBox 25">
            <a:extLst>
              <a:ext uri="{FF2B5EF4-FFF2-40B4-BE49-F238E27FC236}">
                <a16:creationId xmlns:a16="http://schemas.microsoft.com/office/drawing/2014/main" id="{253E9E0C-4BFA-6E77-915C-61EDFF812BED}"/>
              </a:ext>
            </a:extLst>
          </p:cNvPr>
          <p:cNvSpPr txBox="1"/>
          <p:nvPr/>
        </p:nvSpPr>
        <p:spPr>
          <a:xfrm>
            <a:off x="8635947" y="3496971"/>
            <a:ext cx="3117252" cy="923330"/>
          </a:xfrm>
          <a:prstGeom prst="rect">
            <a:avLst/>
          </a:prstGeom>
          <a:noFill/>
        </p:spPr>
        <p:txBody>
          <a:bodyPr wrap="square" lIns="91440" tIns="45720" rIns="91440" bIns="45720" anchor="t">
            <a:spAutoFit/>
          </a:bodyPr>
          <a:lstStyle/>
          <a:p>
            <a:pPr algn="ctr"/>
            <a:r>
              <a:rPr lang="en-US">
                <a:latin typeface="Arial" panose="020B0604020202020204" pitchFamily="34" charset="0"/>
                <a:cs typeface="Arial" panose="020B0604020202020204" pitchFamily="34" charset="0"/>
              </a:rPr>
              <a:t>Mexico Beach, FL, USA (polygons not available)</a:t>
            </a:r>
            <a:endParaRPr lang="en-US" baseline="30000">
              <a:latin typeface="Arial" panose="020B0604020202020204" pitchFamily="34" charset="0"/>
              <a:ea typeface="Calibri" panose="020F0502020204030204"/>
              <a:cs typeface="Arial" panose="020B0604020202020204" pitchFamily="34" charset="0"/>
            </a:endParaRPr>
          </a:p>
          <a:p>
            <a:pPr algn="ctr"/>
            <a:endParaRPr lang="en-US">
              <a:latin typeface="Arial" panose="020B0604020202020204" pitchFamily="34" charset="0"/>
              <a:ea typeface="Calibri" panose="020F0502020204030204"/>
              <a:cs typeface="Arial" panose="020B0604020202020204" pitchFamily="34" charset="0"/>
            </a:endParaRPr>
          </a:p>
        </p:txBody>
      </p:sp>
      <p:sp>
        <p:nvSpPr>
          <p:cNvPr id="9" name="Title 1">
            <a:extLst>
              <a:ext uri="{FF2B5EF4-FFF2-40B4-BE49-F238E27FC236}">
                <a16:creationId xmlns:a16="http://schemas.microsoft.com/office/drawing/2014/main" id="{474F0AE0-106D-F257-1203-A77209C56416}"/>
              </a:ext>
            </a:extLst>
          </p:cNvPr>
          <p:cNvSpPr txBox="1">
            <a:spLocks/>
          </p:cNvSpPr>
          <p:nvPr/>
        </p:nvSpPr>
        <p:spPr>
          <a:xfrm>
            <a:off x="411480" y="704761"/>
            <a:ext cx="10942320" cy="646290"/>
          </a:xfrm>
          <a:prstGeom prst="rect">
            <a:avLst/>
          </a:prstGeom>
          <a:noFill/>
          <a:ln>
            <a:noFill/>
          </a:ln>
        </p:spPr>
        <p:txBody>
          <a:bodyPr spcFirstLastPara="1" vert="horz" wrap="square" lIns="91425" tIns="45700" rIns="91425" bIns="4570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83E69"/>
              </a:buClr>
              <a:buSzPts val="5400"/>
            </a:pPr>
            <a:r>
              <a:rPr lang="en-US" sz="4000">
                <a:solidFill>
                  <a:srgbClr val="283E69"/>
                </a:solidFill>
                <a:latin typeface="Arial Black"/>
                <a:cs typeface="Calibri"/>
              </a:rPr>
              <a:t>4.3. Damage </a:t>
            </a:r>
            <a:r>
              <a:rPr lang="en-US" sz="4000" err="1">
                <a:solidFill>
                  <a:srgbClr val="283E69"/>
                </a:solidFill>
                <a:latin typeface="Arial Black"/>
                <a:cs typeface="Calibri"/>
              </a:rPr>
              <a:t>Visualisation</a:t>
            </a:r>
            <a:endParaRPr lang="en-US" sz="4000">
              <a:solidFill>
                <a:srgbClr val="283E69"/>
              </a:solidFill>
              <a:latin typeface="Arial Black"/>
              <a:cs typeface="Calibri"/>
            </a:endParaRPr>
          </a:p>
        </p:txBody>
      </p:sp>
      <p:graphicFrame>
        <p:nvGraphicFramePr>
          <p:cNvPr id="2" name="Table 1">
            <a:extLst>
              <a:ext uri="{FF2B5EF4-FFF2-40B4-BE49-F238E27FC236}">
                <a16:creationId xmlns:a16="http://schemas.microsoft.com/office/drawing/2014/main" id="{95ACDF65-9003-29CA-3C60-C61DDD7FD5DC}"/>
              </a:ext>
            </a:extLst>
          </p:cNvPr>
          <p:cNvGraphicFramePr>
            <a:graphicFrameLocks noGrp="1"/>
          </p:cNvGraphicFramePr>
          <p:nvPr>
            <p:extLst>
              <p:ext uri="{D42A27DB-BD31-4B8C-83A1-F6EECF244321}">
                <p14:modId xmlns:p14="http://schemas.microsoft.com/office/powerpoint/2010/main" val="71042740"/>
              </p:ext>
            </p:extLst>
          </p:nvPr>
        </p:nvGraphicFramePr>
        <p:xfrm>
          <a:off x="4148800" y="1668834"/>
          <a:ext cx="3465744" cy="1813884"/>
        </p:xfrm>
        <a:graphic>
          <a:graphicData uri="http://schemas.openxmlformats.org/drawingml/2006/table">
            <a:tbl>
              <a:tblPr firstRow="1" bandRow="1">
                <a:tableStyleId>{5C22544A-7EE6-4342-B048-85BDC9FD1C3A}</a:tableStyleId>
              </a:tblPr>
              <a:tblGrid>
                <a:gridCol w="1118592">
                  <a:extLst>
                    <a:ext uri="{9D8B030D-6E8A-4147-A177-3AD203B41FA5}">
                      <a16:colId xmlns:a16="http://schemas.microsoft.com/office/drawing/2014/main" val="1100419391"/>
                    </a:ext>
                  </a:extLst>
                </a:gridCol>
                <a:gridCol w="2347152">
                  <a:extLst>
                    <a:ext uri="{9D8B030D-6E8A-4147-A177-3AD203B41FA5}">
                      <a16:colId xmlns:a16="http://schemas.microsoft.com/office/drawing/2014/main" val="3791755327"/>
                    </a:ext>
                  </a:extLst>
                </a:gridCol>
              </a:tblGrid>
              <a:tr h="249942">
                <a:tc gridSpan="2">
                  <a:txBody>
                    <a:bodyPr/>
                    <a:lstStyle/>
                    <a:p>
                      <a:pPr lvl="0" algn="ctr">
                        <a:buNone/>
                      </a:pPr>
                      <a:r>
                        <a:rPr lang="en-US" sz="1100">
                          <a:latin typeface="Arial" panose="020B0604020202020204" pitchFamily="34" charset="0"/>
                          <a:cs typeface="Arial" panose="020B0604020202020204" pitchFamily="34" charset="0"/>
                        </a:rPr>
                        <a:t>Key</a:t>
                      </a:r>
                    </a:p>
                  </a:txBody>
                  <a:tcPr>
                    <a:solidFill>
                      <a:srgbClr val="283E69"/>
                    </a:solidFill>
                  </a:tcPr>
                </a:tc>
                <a:tc hMerge="1">
                  <a:txBody>
                    <a:bodyPr/>
                    <a:lstStyle/>
                    <a:p>
                      <a:endParaRPr lang="en-US"/>
                    </a:p>
                  </a:txBody>
                  <a:tcPr>
                    <a:solidFill>
                      <a:srgbClr val="283E69"/>
                    </a:solidFill>
                  </a:tcPr>
                </a:tc>
                <a:extLst>
                  <a:ext uri="{0D108BD9-81ED-4DB2-BD59-A6C34878D82A}">
                    <a16:rowId xmlns:a16="http://schemas.microsoft.com/office/drawing/2014/main" val="4182127505"/>
                  </a:ext>
                </a:extLst>
              </a:tr>
              <a:tr h="259404">
                <a:tc>
                  <a:txBody>
                    <a:bodyPr/>
                    <a:lstStyle/>
                    <a:p>
                      <a:pPr algn="ctr"/>
                      <a:r>
                        <a:rPr lang="en-US" sz="1100" b="1" err="1">
                          <a:solidFill>
                            <a:schemeClr val="bg1"/>
                          </a:solidFill>
                          <a:latin typeface="Arial" panose="020B0604020202020204" pitchFamily="34" charset="0"/>
                          <a:cs typeface="Arial" panose="020B0604020202020204" pitchFamily="34" charset="0"/>
                        </a:rPr>
                        <a:t>Colour</a:t>
                      </a:r>
                      <a:endParaRPr lang="en-US" sz="1100" b="1">
                        <a:solidFill>
                          <a:schemeClr val="bg1"/>
                        </a:solidFill>
                        <a:latin typeface="Arial" panose="020B0604020202020204" pitchFamily="34" charset="0"/>
                        <a:cs typeface="Arial" panose="020B0604020202020204" pitchFamily="34" charset="0"/>
                      </a:endParaRPr>
                    </a:p>
                  </a:txBody>
                  <a:tcPr>
                    <a:solidFill>
                      <a:srgbClr val="283E69"/>
                    </a:solidFill>
                  </a:tcPr>
                </a:tc>
                <a:tc>
                  <a:txBody>
                    <a:bodyPr/>
                    <a:lstStyle/>
                    <a:p>
                      <a:pPr algn="ctr"/>
                      <a:r>
                        <a:rPr lang="en-US" sz="1100" b="1">
                          <a:solidFill>
                            <a:schemeClr val="bg1"/>
                          </a:solidFill>
                          <a:latin typeface="Arial" panose="020B0604020202020204" pitchFamily="34" charset="0"/>
                          <a:cs typeface="Arial" panose="020B0604020202020204" pitchFamily="34" charset="0"/>
                        </a:rPr>
                        <a:t>Damage Classification</a:t>
                      </a:r>
                    </a:p>
                  </a:txBody>
                  <a:tcPr>
                    <a:solidFill>
                      <a:srgbClr val="283E69"/>
                    </a:solidFill>
                  </a:tcPr>
                </a:tc>
                <a:extLst>
                  <a:ext uri="{0D108BD9-81ED-4DB2-BD59-A6C34878D82A}">
                    <a16:rowId xmlns:a16="http://schemas.microsoft.com/office/drawing/2014/main" val="3871233762"/>
                  </a:ext>
                </a:extLst>
              </a:tr>
              <a:tr h="249942">
                <a:tc>
                  <a:txBody>
                    <a:bodyPr/>
                    <a:lstStyle/>
                    <a:p>
                      <a:pPr algn="ctr"/>
                      <a:endParaRPr lang="en-US" sz="1100" b="0">
                        <a:latin typeface="Arial" panose="020B0604020202020204" pitchFamily="34" charset="0"/>
                        <a:cs typeface="Arial" panose="020B0604020202020204" pitchFamily="34" charset="0"/>
                      </a:endParaRPr>
                    </a:p>
                  </a:txBody>
                  <a:tcPr>
                    <a:solidFill>
                      <a:srgbClr val="4C62EC"/>
                    </a:solidFill>
                  </a:tcPr>
                </a:tc>
                <a:tc>
                  <a:txBody>
                    <a:bodyPr/>
                    <a:lstStyle/>
                    <a:p>
                      <a:pPr lvl="0" algn="ctr">
                        <a:buNone/>
                      </a:pPr>
                      <a:r>
                        <a:rPr lang="en-US" sz="1100">
                          <a:latin typeface="Arial" panose="020B0604020202020204" pitchFamily="34" charset="0"/>
                          <a:cs typeface="Arial" panose="020B0604020202020204" pitchFamily="34" charset="0"/>
                        </a:rPr>
                        <a:t>Un-classified</a:t>
                      </a:r>
                    </a:p>
                  </a:txBody>
                  <a:tcPr>
                    <a:solidFill>
                      <a:schemeClr val="tx2">
                        <a:lumMod val="20000"/>
                        <a:lumOff val="80000"/>
                      </a:schemeClr>
                    </a:solidFill>
                  </a:tcPr>
                </a:tc>
                <a:extLst>
                  <a:ext uri="{0D108BD9-81ED-4DB2-BD59-A6C34878D82A}">
                    <a16:rowId xmlns:a16="http://schemas.microsoft.com/office/drawing/2014/main" val="1131908986"/>
                  </a:ext>
                </a:extLst>
              </a:tr>
              <a:tr h="249942">
                <a:tc>
                  <a:txBody>
                    <a:bodyPr/>
                    <a:lstStyle/>
                    <a:p>
                      <a:pPr lvl="0" algn="ctr">
                        <a:buNone/>
                      </a:pPr>
                      <a:endParaRPr lang="en-US" sz="1100">
                        <a:latin typeface="Arial" panose="020B0604020202020204" pitchFamily="34" charset="0"/>
                        <a:cs typeface="Arial" panose="020B0604020202020204" pitchFamily="34" charset="0"/>
                      </a:endParaRPr>
                    </a:p>
                  </a:txBody>
                  <a:tcPr>
                    <a:solidFill>
                      <a:srgbClr val="518C30"/>
                    </a:solidFill>
                  </a:tcPr>
                </a:tc>
                <a:tc>
                  <a:txBody>
                    <a:bodyPr/>
                    <a:lstStyle/>
                    <a:p>
                      <a:pPr lvl="0" algn="ctr">
                        <a:buNone/>
                      </a:pPr>
                      <a:r>
                        <a:rPr lang="en-US" sz="1100">
                          <a:latin typeface="Arial" panose="020B0604020202020204" pitchFamily="34" charset="0"/>
                          <a:cs typeface="Arial" panose="020B0604020202020204" pitchFamily="34" charset="0"/>
                        </a:rPr>
                        <a:t>No-damage</a:t>
                      </a:r>
                    </a:p>
                  </a:txBody>
                  <a:tcPr>
                    <a:noFill/>
                  </a:tcPr>
                </a:tc>
                <a:extLst>
                  <a:ext uri="{0D108BD9-81ED-4DB2-BD59-A6C34878D82A}">
                    <a16:rowId xmlns:a16="http://schemas.microsoft.com/office/drawing/2014/main" val="3937670699"/>
                  </a:ext>
                </a:extLst>
              </a:tr>
              <a:tr h="249942">
                <a:tc>
                  <a:txBody>
                    <a:bodyPr/>
                    <a:lstStyle/>
                    <a:p>
                      <a:pPr lvl="0" algn="ctr">
                        <a:buNone/>
                      </a:pPr>
                      <a:endParaRPr lang="en-US" sz="1100">
                        <a:latin typeface="Arial" panose="020B0604020202020204" pitchFamily="34" charset="0"/>
                        <a:cs typeface="Arial" panose="020B0604020202020204" pitchFamily="34" charset="0"/>
                      </a:endParaRPr>
                    </a:p>
                  </a:txBody>
                  <a:tcPr>
                    <a:solidFill>
                      <a:srgbClr val="FFFF00"/>
                    </a:solidFill>
                  </a:tcPr>
                </a:tc>
                <a:tc>
                  <a:txBody>
                    <a:bodyPr/>
                    <a:lstStyle/>
                    <a:p>
                      <a:pPr lvl="0" algn="ctr">
                        <a:buNone/>
                      </a:pPr>
                      <a:r>
                        <a:rPr lang="en-US" sz="1100">
                          <a:latin typeface="Arial" panose="020B0604020202020204" pitchFamily="34" charset="0"/>
                          <a:cs typeface="Arial" panose="020B0604020202020204" pitchFamily="34" charset="0"/>
                        </a:rPr>
                        <a:t>Minor-damage</a:t>
                      </a:r>
                    </a:p>
                  </a:txBody>
                  <a:tcPr>
                    <a:solidFill>
                      <a:schemeClr val="tx2">
                        <a:lumMod val="20000"/>
                        <a:lumOff val="80000"/>
                      </a:schemeClr>
                    </a:solidFill>
                  </a:tcPr>
                </a:tc>
                <a:extLst>
                  <a:ext uri="{0D108BD9-81ED-4DB2-BD59-A6C34878D82A}">
                    <a16:rowId xmlns:a16="http://schemas.microsoft.com/office/drawing/2014/main" val="3735907214"/>
                  </a:ext>
                </a:extLst>
              </a:tr>
              <a:tr h="249942">
                <a:tc>
                  <a:txBody>
                    <a:bodyPr/>
                    <a:lstStyle/>
                    <a:p>
                      <a:pPr lvl="0" algn="ctr">
                        <a:buNone/>
                      </a:pPr>
                      <a:endParaRPr lang="en-US" sz="1100">
                        <a:latin typeface="Arial" panose="020B0604020202020204" pitchFamily="34" charset="0"/>
                        <a:cs typeface="Arial" panose="020B0604020202020204" pitchFamily="34" charset="0"/>
                      </a:endParaRPr>
                    </a:p>
                  </a:txBody>
                  <a:tcPr>
                    <a:solidFill>
                      <a:srgbClr val="FFC000"/>
                    </a:solidFill>
                  </a:tcPr>
                </a:tc>
                <a:tc>
                  <a:txBody>
                    <a:bodyPr/>
                    <a:lstStyle/>
                    <a:p>
                      <a:pPr lvl="0" algn="ctr">
                        <a:buNone/>
                      </a:pPr>
                      <a:r>
                        <a:rPr lang="en-US" sz="1100">
                          <a:latin typeface="Arial" panose="020B0604020202020204" pitchFamily="34" charset="0"/>
                          <a:cs typeface="Arial" panose="020B0604020202020204" pitchFamily="34" charset="0"/>
                        </a:rPr>
                        <a:t>Major-damage</a:t>
                      </a:r>
                    </a:p>
                  </a:txBody>
                  <a:tcPr>
                    <a:noFill/>
                  </a:tcPr>
                </a:tc>
                <a:extLst>
                  <a:ext uri="{0D108BD9-81ED-4DB2-BD59-A6C34878D82A}">
                    <a16:rowId xmlns:a16="http://schemas.microsoft.com/office/drawing/2014/main" val="3606765731"/>
                  </a:ext>
                </a:extLst>
              </a:tr>
              <a:tr h="249942">
                <a:tc>
                  <a:txBody>
                    <a:bodyPr/>
                    <a:lstStyle/>
                    <a:p>
                      <a:pPr algn="ctr"/>
                      <a:endParaRPr lang="en-US" sz="1100">
                        <a:latin typeface="Arial" panose="020B0604020202020204" pitchFamily="34" charset="0"/>
                        <a:cs typeface="Arial" panose="020B0604020202020204" pitchFamily="34" charset="0"/>
                      </a:endParaRPr>
                    </a:p>
                  </a:txBody>
                  <a:tcPr>
                    <a:solidFill>
                      <a:srgbClr val="C00000"/>
                    </a:solidFill>
                  </a:tcPr>
                </a:tc>
                <a:tc>
                  <a:txBody>
                    <a:bodyPr/>
                    <a:lstStyle/>
                    <a:p>
                      <a:pPr algn="ctr"/>
                      <a:r>
                        <a:rPr lang="en-US" sz="1100">
                          <a:latin typeface="Arial" panose="020B0604020202020204" pitchFamily="34" charset="0"/>
                          <a:cs typeface="Arial" panose="020B0604020202020204" pitchFamily="34" charset="0"/>
                        </a:rPr>
                        <a:t>Destroyed</a:t>
                      </a:r>
                    </a:p>
                  </a:txBody>
                  <a:tcPr>
                    <a:solidFill>
                      <a:schemeClr val="tx2">
                        <a:lumMod val="20000"/>
                        <a:lumOff val="80000"/>
                      </a:schemeClr>
                    </a:solidFill>
                  </a:tcPr>
                </a:tc>
                <a:extLst>
                  <a:ext uri="{0D108BD9-81ED-4DB2-BD59-A6C34878D82A}">
                    <a16:rowId xmlns:a16="http://schemas.microsoft.com/office/drawing/2014/main" val="3710873653"/>
                  </a:ext>
                </a:extLst>
              </a:tr>
            </a:tbl>
          </a:graphicData>
        </a:graphic>
      </p:graphicFrame>
    </p:spTree>
    <p:extLst>
      <p:ext uri="{BB962C8B-B14F-4D97-AF65-F5344CB8AC3E}">
        <p14:creationId xmlns:p14="http://schemas.microsoft.com/office/powerpoint/2010/main" val="3776587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38199" y="487080"/>
            <a:ext cx="10988037"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4.4. Feature Classification Metrics</a:t>
            </a:r>
          </a:p>
        </p:txBody>
      </p:sp>
      <p:graphicFrame>
        <p:nvGraphicFramePr>
          <p:cNvPr id="6" name="Content Placeholder 5">
            <a:extLst>
              <a:ext uri="{FF2B5EF4-FFF2-40B4-BE49-F238E27FC236}">
                <a16:creationId xmlns:a16="http://schemas.microsoft.com/office/drawing/2014/main" id="{A3BF87FB-F0CE-68A7-7C82-F465828F08E0}"/>
              </a:ext>
            </a:extLst>
          </p:cNvPr>
          <p:cNvGraphicFramePr>
            <a:graphicFrameLocks noGrp="1"/>
          </p:cNvGraphicFramePr>
          <p:nvPr>
            <p:ph idx="1"/>
            <p:extLst>
              <p:ext uri="{D42A27DB-BD31-4B8C-83A1-F6EECF244321}">
                <p14:modId xmlns:p14="http://schemas.microsoft.com/office/powerpoint/2010/main" val="2933392693"/>
              </p:ext>
            </p:extLst>
          </p:nvPr>
        </p:nvGraphicFramePr>
        <p:xfrm>
          <a:off x="605481" y="1292517"/>
          <a:ext cx="11220755" cy="5053313"/>
        </p:xfrm>
        <a:graphic>
          <a:graphicData uri="http://schemas.openxmlformats.org/drawingml/2006/table">
            <a:tbl>
              <a:tblPr firstRow="1" bandRow="1">
                <a:tableStyleId>{B301B821-A1FF-4177-AEE7-76D212191A09}</a:tableStyleId>
              </a:tblPr>
              <a:tblGrid>
                <a:gridCol w="2321006">
                  <a:extLst>
                    <a:ext uri="{9D8B030D-6E8A-4147-A177-3AD203B41FA5}">
                      <a16:colId xmlns:a16="http://schemas.microsoft.com/office/drawing/2014/main" val="1712982057"/>
                    </a:ext>
                  </a:extLst>
                </a:gridCol>
                <a:gridCol w="4211627">
                  <a:extLst>
                    <a:ext uri="{9D8B030D-6E8A-4147-A177-3AD203B41FA5}">
                      <a16:colId xmlns:a16="http://schemas.microsoft.com/office/drawing/2014/main" val="4070571468"/>
                    </a:ext>
                  </a:extLst>
                </a:gridCol>
                <a:gridCol w="4688122">
                  <a:extLst>
                    <a:ext uri="{9D8B030D-6E8A-4147-A177-3AD203B41FA5}">
                      <a16:colId xmlns:a16="http://schemas.microsoft.com/office/drawing/2014/main" val="2004755325"/>
                    </a:ext>
                  </a:extLst>
                </a:gridCol>
              </a:tblGrid>
              <a:tr h="336176">
                <a:tc>
                  <a:txBody>
                    <a:bodyPr/>
                    <a:lstStyle/>
                    <a:p>
                      <a:r>
                        <a:rPr lang="en-US" sz="1600">
                          <a:latin typeface="Arial"/>
                          <a:cs typeface="Arial"/>
                        </a:rPr>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r>
                        <a:rPr lang="en-US" sz="1600">
                          <a:latin typeface="Arial"/>
                          <a:cs typeface="Aria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Arial"/>
                          <a:cs typeface="Arial"/>
                        </a:rPr>
                        <a:t>Calculation Methods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extLst>
                  <a:ext uri="{0D108BD9-81ED-4DB2-BD59-A6C34878D82A}">
                    <a16:rowId xmlns:a16="http://schemas.microsoft.com/office/drawing/2014/main" val="2402261067"/>
                  </a:ext>
                </a:extLst>
              </a:tr>
              <a:tr h="636297">
                <a:tc>
                  <a:txBody>
                    <a:bodyPr/>
                    <a:lstStyle/>
                    <a:p>
                      <a:r>
                        <a:rPr lang="en-US" sz="1600">
                          <a:latin typeface="Arial"/>
                          <a:cs typeface="Arial"/>
                        </a:rPr>
                        <a:t>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lvl="0" indent="0" algn="l">
                        <a:lnSpc>
                          <a:spcPct val="100000"/>
                        </a:lnSpc>
                        <a:buNone/>
                      </a:pPr>
                      <a:r>
                        <a:rPr lang="en-US" sz="1600" b="0" i="0" u="none" strike="noStrike" baseline="0" noProof="0">
                          <a:solidFill>
                            <a:srgbClr val="000000"/>
                          </a:solidFill>
                          <a:latin typeface="Arial"/>
                        </a:rPr>
                        <a:t>Imagery collected for tiles,</a:t>
                      </a:r>
                    </a:p>
                    <a:p>
                      <a:pPr marL="0" lvl="0" indent="0" algn="l">
                        <a:lnSpc>
                          <a:spcPct val="100000"/>
                        </a:lnSpc>
                        <a:buNone/>
                      </a:pPr>
                      <a:r>
                        <a:rPr lang="en-US" sz="1600" b="0" i="0" u="none" strike="noStrike" baseline="0" noProof="0">
                          <a:solidFill>
                            <a:srgbClr val="000000"/>
                          </a:solidFill>
                          <a:latin typeface="Arial"/>
                        </a:rPr>
                        <a:t>Pre-Disaster: 2017-01-01 to 2018-10-01,</a:t>
                      </a:r>
                    </a:p>
                    <a:p>
                      <a:pPr marL="0" marR="0" lvl="0" indent="0" algn="l">
                        <a:lnSpc>
                          <a:spcPct val="100000"/>
                        </a:lnSpc>
                        <a:spcBef>
                          <a:spcPts val="0"/>
                        </a:spcBef>
                        <a:spcAft>
                          <a:spcPts val="0"/>
                        </a:spcAft>
                        <a:buNone/>
                      </a:pPr>
                      <a:r>
                        <a:rPr lang="en-US" sz="1600" b="0" i="0" u="none" strike="noStrike" baseline="0" noProof="0">
                          <a:solidFill>
                            <a:srgbClr val="000000"/>
                          </a:solidFill>
                          <a:latin typeface="Arial"/>
                        </a:rPr>
                        <a:t>Post-Disaster: 2018-10-31 to 2019-12-31,</a:t>
                      </a:r>
                      <a:endParaRPr lang="en-US"/>
                    </a:p>
                    <a:p>
                      <a:pPr marL="0" marR="0" lvl="0" indent="0" algn="l">
                        <a:lnSpc>
                          <a:spcPct val="100000"/>
                        </a:lnSpc>
                        <a:spcBef>
                          <a:spcPts val="0"/>
                        </a:spcBef>
                        <a:spcAft>
                          <a:spcPts val="0"/>
                        </a:spcAft>
                        <a:buClrTx/>
                        <a:buSzTx/>
                        <a:buFontTx/>
                        <a:buNone/>
                      </a:pPr>
                      <a:r>
                        <a:rPr lang="en-US" sz="1600">
                          <a:latin typeface="Arial"/>
                          <a:cs typeface="Arial"/>
                        </a:rPr>
                        <a:t>Bands: R, G, B, NIR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a:latin typeface="Arial"/>
                          <a:cs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786968896"/>
                  </a:ext>
                </a:extLst>
              </a:tr>
              <a:tr h="636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Arial"/>
                          <a:cs typeface="Arial"/>
                        </a:rPr>
                        <a:t>Normalized Difference Vegetation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Z" sz="1600" b="0" i="0" u="none" strike="noStrike" kern="1200">
                          <a:solidFill>
                            <a:schemeClr val="dk1"/>
                          </a:solidFill>
                          <a:effectLst/>
                          <a:latin typeface="Arial"/>
                          <a:ea typeface="+mn-ea"/>
                          <a:cs typeface="Arial"/>
                        </a:rPr>
                        <a:t>Used to quantify health and density of vegetation</a:t>
                      </a:r>
                      <a:endParaRPr lang="en-NZ" sz="1600" b="1" i="0" u="none" strike="noStrike" kern="1200">
                        <a:solidFill>
                          <a:schemeClr val="dk1"/>
                        </a:solidFill>
                        <a:effectLst/>
                        <a:latin typeface="Arial"/>
                        <a:ea typeface="+mn-ea"/>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NZ" sz="1400" b="0" i="0" u="none" strike="noStrike" noProof="0">
                          <a:solidFill>
                            <a:schemeClr val="dk1"/>
                          </a:solidFill>
                          <a:latin typeface="Arial"/>
                          <a:cs typeface="Arial"/>
                        </a:rPr>
                        <a:t>(NIR - R) / (NIR + 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889982"/>
                  </a:ext>
                </a:extLst>
              </a:tr>
              <a:tr h="636297">
                <a:tc>
                  <a:txBody>
                    <a:bodyPr/>
                    <a:lstStyle/>
                    <a:p>
                      <a:r>
                        <a:rPr lang="en-US" sz="1600">
                          <a:latin typeface="Arial"/>
                          <a:cs typeface="Arial"/>
                        </a:rPr>
                        <a:t>Bare Soil Index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600">
                          <a:latin typeface="Arial"/>
                          <a:cs typeface="Arial"/>
                        </a:rPr>
                        <a:t>Critical index for avoiding misclassification of bare soil as buildings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a:latin typeface="Arial"/>
                          <a:cs typeface="Arial"/>
                        </a:rPr>
                        <a:t>(R+B-G)/(R+G+B)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30006894"/>
                  </a:ext>
                </a:extLst>
              </a:tr>
              <a:tr h="636297">
                <a:tc>
                  <a:txBody>
                    <a:bodyPr/>
                    <a:lstStyle/>
                    <a:p>
                      <a:r>
                        <a:rPr lang="en-NZ" sz="1600" b="0" i="0" u="none" strike="noStrike" kern="1200">
                          <a:solidFill>
                            <a:schemeClr val="dk1"/>
                          </a:solidFill>
                          <a:effectLst/>
                          <a:latin typeface="Arial"/>
                          <a:ea typeface="+mn-ea"/>
                          <a:cs typeface="Arial"/>
                        </a:rPr>
                        <a:t>Shadow Index</a:t>
                      </a:r>
                      <a:endParaRPr lang="en-US" sz="1600">
                        <a:latin typeface="Arial"/>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Arial"/>
                          <a:cs typeface="Arial"/>
                        </a:rPr>
                        <a:t>Avoid missing data due to buildings’ shadows by removing them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541218"/>
                  </a:ext>
                </a:extLst>
              </a:tr>
              <a:tr h="569319">
                <a:tc>
                  <a:txBody>
                    <a:bodyPr/>
                    <a:lstStyle/>
                    <a:p>
                      <a:pPr marL="0" marR="0" lvl="0" indent="0" algn="l" rtl="0" eaLnBrk="1" fontAlgn="auto" latinLnBrk="0" hangingPunct="1">
                        <a:lnSpc>
                          <a:spcPct val="100000"/>
                        </a:lnSpc>
                        <a:spcBef>
                          <a:spcPts val="0"/>
                        </a:spcBef>
                        <a:spcAft>
                          <a:spcPts val="0"/>
                        </a:spcAft>
                        <a:buClrTx/>
                        <a:buSzTx/>
                        <a:buFontTx/>
                        <a:buNone/>
                      </a:pPr>
                      <a:r>
                        <a:rPr lang="en-US" sz="1600">
                          <a:latin typeface="Arial"/>
                          <a:cs typeface="Arial"/>
                        </a:rPr>
                        <a:t>Edge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600">
                          <a:latin typeface="Arial"/>
                          <a:cs typeface="Arial"/>
                        </a:rPr>
                        <a:t>T</a:t>
                      </a:r>
                      <a:r>
                        <a:rPr lang="en-NZ" sz="1600" b="0" i="0" u="none" strike="noStrike" kern="1200">
                          <a:solidFill>
                            <a:schemeClr val="dk1"/>
                          </a:solidFill>
                          <a:effectLst/>
                          <a:latin typeface="Arial"/>
                          <a:ea typeface="+mn-ea"/>
                          <a:cs typeface="Arial"/>
                        </a:rPr>
                        <a:t>o extract structural information of edges</a:t>
                      </a:r>
                      <a:endParaRPr lang="en-US" sz="1600">
                        <a:latin typeface="Arial"/>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a:latin typeface="Arial"/>
                          <a:cs typeface="Arial"/>
                        </a:rPr>
                        <a:t>ee.Algorithms.CannyEdgeDetector(image, threshold, sigma for gaussian filter)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349981486"/>
                  </a:ext>
                </a:extLst>
              </a:tr>
              <a:tr h="1172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Arial"/>
                          <a:cs typeface="Arial"/>
                        </a:rPr>
                        <a:t>Texture Metrics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AutoNum type="arabicPeriod"/>
                      </a:pPr>
                      <a:r>
                        <a:rPr lang="en-US" sz="1600">
                          <a:latin typeface="Arial"/>
                          <a:cs typeface="Arial"/>
                        </a:rPr>
                        <a:t>Measure the spatial association of the neighborhood b</a:t>
                      </a:r>
                    </a:p>
                    <a:p>
                      <a:pPr marL="342900" indent="-342900">
                        <a:buAutoNum type="arabicPeriod"/>
                      </a:pPr>
                      <a:r>
                        <a:rPr lang="en-US" sz="1600">
                          <a:latin typeface="Arial"/>
                          <a:cs typeface="Arial"/>
                        </a:rPr>
                        <a:t>Calculate the gray-level co-occurrence matrix (GLCM)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Font typeface="+mj-lt"/>
                        <a:buAutoNum type="arabicPeriod"/>
                      </a:pPr>
                      <a:r>
                        <a:rPr lang="en-US" sz="1400">
                          <a:latin typeface="Arial"/>
                          <a:cs typeface="Arial"/>
                        </a:rPr>
                        <a:t>Functions ee.Kernel.square followed by entropy </a:t>
                      </a:r>
                    </a:p>
                    <a:p>
                      <a:pPr marL="342900" indent="-342900">
                        <a:buFont typeface="+mj-lt"/>
                        <a:buAutoNum type="arabicPeriod"/>
                      </a:pPr>
                      <a:r>
                        <a:rPr lang="en-US" sz="1400">
                          <a:latin typeface="Arial"/>
                          <a:cs typeface="Arial"/>
                        </a:rPr>
                        <a:t>GLCM required: contrast, correlation, variance, spread-out the grayscale-inverse difference moment (homogeneity), dissimilarity, cluster shade.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213119"/>
                  </a:ext>
                </a:extLst>
              </a:tr>
            </a:tbl>
          </a:graphicData>
        </a:graphic>
      </p:graphicFrame>
      <p:sp>
        <p:nvSpPr>
          <p:cNvPr id="3" name="Google Shape;87;p1">
            <a:extLst>
              <a:ext uri="{FF2B5EF4-FFF2-40B4-BE49-F238E27FC236}">
                <a16:creationId xmlns:a16="http://schemas.microsoft.com/office/drawing/2014/main" id="{B2C30DD7-0E08-945E-0C28-C25B13B432A9}"/>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1C37130-2E61-4264-F690-4E4650E60D29}"/>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1564A08F-5C79-1979-7C3F-81E22A153E8B}"/>
              </a:ext>
            </a:extLst>
          </p:cNvPr>
          <p:cNvPicPr>
            <a:picLocks noChangeAspect="1"/>
          </p:cNvPicPr>
          <p:nvPr/>
        </p:nvPicPr>
        <p:blipFill>
          <a:blip r:embed="rId3"/>
          <a:stretch>
            <a:fillRect/>
          </a:stretch>
        </p:blipFill>
        <p:spPr>
          <a:xfrm>
            <a:off x="7223086" y="4013051"/>
            <a:ext cx="2832100" cy="533400"/>
          </a:xfrm>
          <a:prstGeom prst="rect">
            <a:avLst/>
          </a:prstGeom>
        </p:spPr>
      </p:pic>
    </p:spTree>
    <p:extLst>
      <p:ext uri="{BB962C8B-B14F-4D97-AF65-F5344CB8AC3E}">
        <p14:creationId xmlns:p14="http://schemas.microsoft.com/office/powerpoint/2010/main" val="393020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 name="Picture 4" descr="A diagram of a pooling and pooling&#10;&#10;Description automatically generated">
            <a:extLst>
              <a:ext uri="{FF2B5EF4-FFF2-40B4-BE49-F238E27FC236}">
                <a16:creationId xmlns:a16="http://schemas.microsoft.com/office/drawing/2014/main" id="{D5DD5ADC-D992-FE86-D90B-F87B7699DFCC}"/>
              </a:ext>
            </a:extLst>
          </p:cNvPr>
          <p:cNvPicPr>
            <a:picLocks noChangeAspect="1"/>
          </p:cNvPicPr>
          <p:nvPr/>
        </p:nvPicPr>
        <p:blipFill>
          <a:blip r:embed="rId3"/>
          <a:stretch>
            <a:fillRect/>
          </a:stretch>
        </p:blipFill>
        <p:spPr>
          <a:xfrm>
            <a:off x="614219" y="1576604"/>
            <a:ext cx="10963562" cy="4651520"/>
          </a:xfrm>
          <a:prstGeom prst="rect">
            <a:avLst/>
          </a:prstGeom>
        </p:spPr>
      </p:pic>
      <p:sp>
        <p:nvSpPr>
          <p:cNvPr id="14" name="Title 1">
            <a:extLst>
              <a:ext uri="{FF2B5EF4-FFF2-40B4-BE49-F238E27FC236}">
                <a16:creationId xmlns:a16="http://schemas.microsoft.com/office/drawing/2014/main" id="{9C7FC4F8-A689-803F-D75B-0D3513043391}"/>
              </a:ext>
            </a:extLst>
          </p:cNvPr>
          <p:cNvSpPr txBox="1">
            <a:spLocks/>
          </p:cNvSpPr>
          <p:nvPr/>
        </p:nvSpPr>
        <p:spPr>
          <a:xfrm>
            <a:off x="411480" y="704761"/>
            <a:ext cx="10942320" cy="646290"/>
          </a:xfrm>
          <a:prstGeom prst="rect">
            <a:avLst/>
          </a:prstGeom>
          <a:noFill/>
          <a:ln>
            <a:noFill/>
          </a:ln>
        </p:spPr>
        <p:txBody>
          <a:bodyPr spcFirstLastPara="1" vert="horz" wrap="square" lIns="91425" tIns="45700" rIns="91425" bIns="4570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83E69"/>
              </a:buClr>
              <a:buSzPts val="5400"/>
            </a:pPr>
            <a:r>
              <a:rPr lang="en-US" sz="4000">
                <a:solidFill>
                  <a:srgbClr val="283E69"/>
                </a:solidFill>
                <a:latin typeface="Arial Black"/>
                <a:cs typeface="Calibri"/>
              </a:rPr>
              <a:t>4.5. Convolutional Neural Network</a:t>
            </a:r>
          </a:p>
        </p:txBody>
      </p:sp>
    </p:spTree>
    <p:extLst>
      <p:ext uri="{BB962C8B-B14F-4D97-AF65-F5344CB8AC3E}">
        <p14:creationId xmlns:p14="http://schemas.microsoft.com/office/powerpoint/2010/main" val="2332843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291051" y="519420"/>
            <a:ext cx="11609898"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4.6. Convolutional filters for layers</a:t>
            </a:r>
          </a:p>
        </p:txBody>
      </p:sp>
      <p:graphicFrame>
        <p:nvGraphicFramePr>
          <p:cNvPr id="6" name="Content Placeholder 5">
            <a:extLst>
              <a:ext uri="{FF2B5EF4-FFF2-40B4-BE49-F238E27FC236}">
                <a16:creationId xmlns:a16="http://schemas.microsoft.com/office/drawing/2014/main" id="{A3BF87FB-F0CE-68A7-7C82-F465828F08E0}"/>
              </a:ext>
            </a:extLst>
          </p:cNvPr>
          <p:cNvGraphicFramePr>
            <a:graphicFrameLocks noGrp="1"/>
          </p:cNvGraphicFramePr>
          <p:nvPr>
            <p:ph idx="1"/>
            <p:extLst>
              <p:ext uri="{D42A27DB-BD31-4B8C-83A1-F6EECF244321}">
                <p14:modId xmlns:p14="http://schemas.microsoft.com/office/powerpoint/2010/main" val="971463414"/>
              </p:ext>
            </p:extLst>
          </p:nvPr>
        </p:nvGraphicFramePr>
        <p:xfrm>
          <a:off x="291050" y="1472437"/>
          <a:ext cx="11609896" cy="2291079"/>
        </p:xfrm>
        <a:graphic>
          <a:graphicData uri="http://schemas.openxmlformats.org/drawingml/2006/table">
            <a:tbl>
              <a:tblPr firstRow="1" bandRow="1">
                <a:tableStyleId>{B301B821-A1FF-4177-AEE7-76D212191A09}</a:tableStyleId>
              </a:tblPr>
              <a:tblGrid>
                <a:gridCol w="2919742">
                  <a:extLst>
                    <a:ext uri="{9D8B030D-6E8A-4147-A177-3AD203B41FA5}">
                      <a16:colId xmlns:a16="http://schemas.microsoft.com/office/drawing/2014/main" val="1712982057"/>
                    </a:ext>
                  </a:extLst>
                </a:gridCol>
                <a:gridCol w="5493908">
                  <a:extLst>
                    <a:ext uri="{9D8B030D-6E8A-4147-A177-3AD203B41FA5}">
                      <a16:colId xmlns:a16="http://schemas.microsoft.com/office/drawing/2014/main" val="4070571468"/>
                    </a:ext>
                  </a:extLst>
                </a:gridCol>
                <a:gridCol w="3196246">
                  <a:extLst>
                    <a:ext uri="{9D8B030D-6E8A-4147-A177-3AD203B41FA5}">
                      <a16:colId xmlns:a16="http://schemas.microsoft.com/office/drawing/2014/main" val="2004755325"/>
                    </a:ext>
                  </a:extLst>
                </a:gridCol>
              </a:tblGrid>
              <a:tr h="410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a:cs typeface="Arial"/>
                        </a:rPr>
                        <a:t>Convolutional Filters for Layers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r>
                        <a:rPr lang="en-US">
                          <a:latin typeface="Arial"/>
                          <a:cs typeface="Aria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rial"/>
                          <a:cs typeface="Aria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extLst>
                  <a:ext uri="{0D108BD9-81ED-4DB2-BD59-A6C34878D82A}">
                    <a16:rowId xmlns:a16="http://schemas.microsoft.com/office/drawing/2014/main" val="2402261067"/>
                  </a:ext>
                </a:extLst>
              </a:tr>
              <a:tr h="370840">
                <a:tc>
                  <a:txBody>
                    <a:bodyPr/>
                    <a:lstStyle/>
                    <a:p>
                      <a:r>
                        <a:rPr lang="en-NZ" sz="1800" b="0" i="0" u="none" strike="noStrike" kern="1200">
                          <a:solidFill>
                            <a:schemeClr val="dk1"/>
                          </a:solidFill>
                          <a:effectLst/>
                          <a:latin typeface="Arial"/>
                          <a:ea typeface="+mn-ea"/>
                          <a:cs typeface="Arial"/>
                        </a:rPr>
                        <a:t>Low-pass Filter </a:t>
                      </a:r>
                      <a:endParaRPr lang="en-US">
                        <a:latin typeface="Arial"/>
                        <a:cs typeface="Arial"/>
                      </a:endParaRPr>
                    </a:p>
                    <a:p>
                      <a:pPr lvl="0">
                        <a:buNone/>
                      </a:pPr>
                      <a:r>
                        <a:rPr lang="en-NZ" sz="1800" b="0" i="0" u="none" strike="noStrike" kern="1200">
                          <a:solidFill>
                            <a:schemeClr val="dk1"/>
                          </a:solidFill>
                          <a:effectLst/>
                          <a:latin typeface="Arial"/>
                          <a:ea typeface="+mn-ea"/>
                          <a:cs typeface="Arial"/>
                        </a:rPr>
                        <a:t>(Gaussian)</a:t>
                      </a:r>
                      <a:endParaRPr lang="en-US">
                        <a:latin typeface="Arial"/>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a:latin typeface="Arial"/>
                          <a:cs typeface="Arial"/>
                        </a:rPr>
                        <a:t>Smoothing and reducing of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a:latin typeface="Arial"/>
                          <a:cs typeface="Arial"/>
                        </a:rPr>
                        <a:t>ee.Kernel.gaussian</a:t>
                      </a:r>
                      <a:endParaRPr lang="en-US" err="1">
                        <a:latin typeface="Arial"/>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563769690"/>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a:latin typeface="Arial"/>
                          <a:cs typeface="Arial"/>
                        </a:rPr>
                        <a:t>Shaped Kernel </a:t>
                      </a:r>
                      <a:endParaRPr lang="en-NZ" sz="1800" b="0" i="0" u="none" strike="noStrike" kern="1200">
                        <a:solidFill>
                          <a:schemeClr val="dk1"/>
                        </a:solidFill>
                        <a:effectLst/>
                        <a:latin typeface="Arial"/>
                        <a:ea typeface="+mn-ea"/>
                        <a:cs typeface="Arial"/>
                      </a:endParaRPr>
                    </a:p>
                    <a:p>
                      <a:pPr marL="0" marR="0" lvl="0" indent="0" algn="l">
                        <a:lnSpc>
                          <a:spcPct val="100000"/>
                        </a:lnSpc>
                        <a:spcBef>
                          <a:spcPts val="0"/>
                        </a:spcBef>
                        <a:spcAft>
                          <a:spcPts val="0"/>
                        </a:spcAft>
                        <a:buClrTx/>
                        <a:buSzTx/>
                        <a:buFontTx/>
                        <a:buNone/>
                      </a:pPr>
                      <a:r>
                        <a:rPr lang="en-US">
                          <a:latin typeface="Arial"/>
                          <a:cs typeface="Arial"/>
                        </a:rPr>
                        <a:t>(Rectangle, Octagon)</a:t>
                      </a:r>
                      <a:endParaRPr lang="en-NZ" sz="1800" b="0" i="0" u="none" strike="noStrike" kern="1200">
                        <a:solidFill>
                          <a:schemeClr val="dk1"/>
                        </a:solidFill>
                        <a:effectLst/>
                        <a:latin typeface="Arial"/>
                        <a:ea typeface="+mn-ea"/>
                        <a:cs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Arial"/>
                          <a:cs typeface="Arial"/>
                        </a:rPr>
                        <a:t>Uses a shaped kernel to adapt to the regular shapes of buildings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Arial"/>
                          <a:cs typeface="Arial"/>
                        </a:rPr>
                        <a:t>ee.Kernel.rectangle ee.Kernel.octagon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0006894"/>
                  </a:ext>
                </a:extLst>
              </a:tr>
              <a:tr h="370839">
                <a:tc>
                  <a:txBody>
                    <a:bodyPr/>
                    <a:lstStyle/>
                    <a:p>
                      <a:pPr marL="0" lvl="0" indent="0" algn="l">
                        <a:lnSpc>
                          <a:spcPct val="100000"/>
                        </a:lnSpc>
                        <a:spcBef>
                          <a:spcPts val="0"/>
                        </a:spcBef>
                        <a:spcAft>
                          <a:spcPts val="0"/>
                        </a:spcAft>
                        <a:buNone/>
                      </a:pPr>
                      <a:r>
                        <a:rPr lang="en-NZ" sz="1800" b="0" i="0" u="none" strike="noStrike" kern="1200">
                          <a:solidFill>
                            <a:schemeClr val="dk1"/>
                          </a:solidFill>
                          <a:effectLst/>
                          <a:latin typeface="Arial"/>
                          <a:ea typeface="+mn-ea"/>
                          <a:cs typeface="Arial"/>
                        </a:rPr>
                        <a:t>Manhattan Distance Filter</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a:latin typeface="Arial"/>
                          <a:cs typeface="Arial"/>
                        </a:rPr>
                        <a:t>Picks up on clear horizontal and vertical elements</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sz="1800" b="0" i="0" u="none" strike="noStrike" noProof="0" err="1">
                          <a:solidFill>
                            <a:srgbClr val="000000"/>
                          </a:solidFill>
                          <a:latin typeface="Arial"/>
                        </a:rPr>
                        <a:t>ee.Kernel.Manhattan</a:t>
                      </a:r>
                      <a:endParaRPr lang="en-US" err="1"/>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590925046"/>
                  </a:ext>
                </a:extLst>
              </a:tr>
            </a:tbl>
          </a:graphicData>
        </a:graphic>
      </p:graphicFrame>
      <p:sp>
        <p:nvSpPr>
          <p:cNvPr id="3" name="Google Shape;87;p1">
            <a:extLst>
              <a:ext uri="{FF2B5EF4-FFF2-40B4-BE49-F238E27FC236}">
                <a16:creationId xmlns:a16="http://schemas.microsoft.com/office/drawing/2014/main" id="{B2C30DD7-0E08-945E-0C28-C25B13B432A9}"/>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1C37130-2E61-4264-F690-4E4650E60D29}"/>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26" name="Picture 2" descr="[IM Output]">
            <a:extLst>
              <a:ext uri="{FF2B5EF4-FFF2-40B4-BE49-F238E27FC236}">
                <a16:creationId xmlns:a16="http://schemas.microsoft.com/office/drawing/2014/main" id="{10395A2B-1EF3-45EE-86A3-0D63D19FB7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8904" y="4435444"/>
            <a:ext cx="1600200" cy="19002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0B66190-66B9-D254-21D5-AD781E4505DB}"/>
              </a:ext>
            </a:extLst>
          </p:cNvPr>
          <p:cNvPicPr>
            <a:picLocks noChangeAspect="1"/>
          </p:cNvPicPr>
          <p:nvPr/>
        </p:nvPicPr>
        <p:blipFill>
          <a:blip r:embed="rId4"/>
          <a:stretch>
            <a:fillRect/>
          </a:stretch>
        </p:blipFill>
        <p:spPr>
          <a:xfrm>
            <a:off x="4413249" y="4486440"/>
            <a:ext cx="2380407" cy="1849242"/>
          </a:xfrm>
          <a:prstGeom prst="rect">
            <a:avLst/>
          </a:prstGeom>
        </p:spPr>
      </p:pic>
      <p:pic>
        <p:nvPicPr>
          <p:cNvPr id="1028" name="Picture 4" descr="[IM Output]">
            <a:extLst>
              <a:ext uri="{FF2B5EF4-FFF2-40B4-BE49-F238E27FC236}">
                <a16:creationId xmlns:a16="http://schemas.microsoft.com/office/drawing/2014/main" id="{45027D84-BC27-F47E-A3AB-8796A76228D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7801" y="4486440"/>
            <a:ext cx="2375296" cy="19002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DCF37D5-2203-A03B-AE26-8135861DFCEF}"/>
              </a:ext>
            </a:extLst>
          </p:cNvPr>
          <p:cNvSpPr txBox="1"/>
          <p:nvPr/>
        </p:nvSpPr>
        <p:spPr>
          <a:xfrm>
            <a:off x="1828904" y="3982861"/>
            <a:ext cx="1605889" cy="369332"/>
          </a:xfrm>
          <a:prstGeom prst="rect">
            <a:avLst/>
          </a:prstGeom>
          <a:noFill/>
        </p:spPr>
        <p:txBody>
          <a:bodyPr wrap="none" rtlCol="0">
            <a:spAutoFit/>
          </a:bodyPr>
          <a:lstStyle/>
          <a:p>
            <a:r>
              <a:rPr lang="en-US"/>
              <a:t>Octagon kernel</a:t>
            </a:r>
          </a:p>
        </p:txBody>
      </p:sp>
      <p:sp>
        <p:nvSpPr>
          <p:cNvPr id="12" name="TextBox 11">
            <a:extLst>
              <a:ext uri="{FF2B5EF4-FFF2-40B4-BE49-F238E27FC236}">
                <a16:creationId xmlns:a16="http://schemas.microsoft.com/office/drawing/2014/main" id="{F32CA37E-F63F-53CB-AFF5-70A88E06E778}"/>
              </a:ext>
            </a:extLst>
          </p:cNvPr>
          <p:cNvSpPr txBox="1"/>
          <p:nvPr/>
        </p:nvSpPr>
        <p:spPr>
          <a:xfrm>
            <a:off x="4635815" y="3982861"/>
            <a:ext cx="1935273" cy="369332"/>
          </a:xfrm>
          <a:prstGeom prst="rect">
            <a:avLst/>
          </a:prstGeom>
          <a:noFill/>
        </p:spPr>
        <p:txBody>
          <a:bodyPr wrap="none" rtlCol="0">
            <a:spAutoFit/>
          </a:bodyPr>
          <a:lstStyle/>
          <a:p>
            <a:r>
              <a:rPr lang="en-US"/>
              <a:t>Rectangular kernel</a:t>
            </a:r>
          </a:p>
        </p:txBody>
      </p:sp>
      <p:sp>
        <p:nvSpPr>
          <p:cNvPr id="13" name="TextBox 12">
            <a:extLst>
              <a:ext uri="{FF2B5EF4-FFF2-40B4-BE49-F238E27FC236}">
                <a16:creationId xmlns:a16="http://schemas.microsoft.com/office/drawing/2014/main" id="{2901E0B5-D2B8-C189-BCDF-0CE17E9821FF}"/>
              </a:ext>
            </a:extLst>
          </p:cNvPr>
          <p:cNvSpPr txBox="1"/>
          <p:nvPr/>
        </p:nvSpPr>
        <p:spPr>
          <a:xfrm>
            <a:off x="7607641" y="3975613"/>
            <a:ext cx="2694777" cy="369332"/>
          </a:xfrm>
          <a:prstGeom prst="rect">
            <a:avLst/>
          </a:prstGeom>
          <a:noFill/>
        </p:spPr>
        <p:txBody>
          <a:bodyPr wrap="none" rtlCol="0">
            <a:spAutoFit/>
          </a:bodyPr>
          <a:lstStyle/>
          <a:p>
            <a:r>
              <a:rPr lang="en-US"/>
              <a:t>Manhattan distance kernel</a:t>
            </a:r>
          </a:p>
        </p:txBody>
      </p:sp>
    </p:spTree>
    <p:extLst>
      <p:ext uri="{BB962C8B-B14F-4D97-AF65-F5344CB8AC3E}">
        <p14:creationId xmlns:p14="http://schemas.microsoft.com/office/powerpoint/2010/main" val="423287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291051" y="519420"/>
            <a:ext cx="11609898"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4.7. Train/Validate/Test Split</a:t>
            </a:r>
          </a:p>
        </p:txBody>
      </p:sp>
      <p:sp>
        <p:nvSpPr>
          <p:cNvPr id="3" name="Google Shape;87;p1">
            <a:extLst>
              <a:ext uri="{FF2B5EF4-FFF2-40B4-BE49-F238E27FC236}">
                <a16:creationId xmlns:a16="http://schemas.microsoft.com/office/drawing/2014/main" id="{B2C30DD7-0E08-945E-0C28-C25B13B432A9}"/>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1C37130-2E61-4264-F690-4E4650E60D29}"/>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10" name="Content Placeholder 5">
            <a:extLst>
              <a:ext uri="{FF2B5EF4-FFF2-40B4-BE49-F238E27FC236}">
                <a16:creationId xmlns:a16="http://schemas.microsoft.com/office/drawing/2014/main" id="{CBFD33D5-F5AD-44A4-F395-82E3E5424822}"/>
              </a:ext>
            </a:extLst>
          </p:cNvPr>
          <p:cNvGraphicFramePr>
            <a:graphicFrameLocks noGrp="1"/>
          </p:cNvGraphicFramePr>
          <p:nvPr>
            <p:ph idx="1"/>
            <p:extLst>
              <p:ext uri="{D42A27DB-BD31-4B8C-83A1-F6EECF244321}">
                <p14:modId xmlns:p14="http://schemas.microsoft.com/office/powerpoint/2010/main" val="2817110693"/>
              </p:ext>
            </p:extLst>
          </p:nvPr>
        </p:nvGraphicFramePr>
        <p:xfrm>
          <a:off x="560344" y="1355784"/>
          <a:ext cx="11125189" cy="2164080"/>
        </p:xfrm>
        <a:graphic>
          <a:graphicData uri="http://schemas.openxmlformats.org/drawingml/2006/table">
            <a:tbl>
              <a:tblPr firstRow="1" bandRow="1">
                <a:tableStyleId>{B301B821-A1FF-4177-AEE7-76D212191A09}</a:tableStyleId>
              </a:tblPr>
              <a:tblGrid>
                <a:gridCol w="1116060">
                  <a:extLst>
                    <a:ext uri="{9D8B030D-6E8A-4147-A177-3AD203B41FA5}">
                      <a16:colId xmlns:a16="http://schemas.microsoft.com/office/drawing/2014/main" val="1712982057"/>
                    </a:ext>
                  </a:extLst>
                </a:gridCol>
                <a:gridCol w="6780873">
                  <a:extLst>
                    <a:ext uri="{9D8B030D-6E8A-4147-A177-3AD203B41FA5}">
                      <a16:colId xmlns:a16="http://schemas.microsoft.com/office/drawing/2014/main" val="4070571468"/>
                    </a:ext>
                  </a:extLst>
                </a:gridCol>
                <a:gridCol w="3228256">
                  <a:extLst>
                    <a:ext uri="{9D8B030D-6E8A-4147-A177-3AD203B41FA5}">
                      <a16:colId xmlns:a16="http://schemas.microsoft.com/office/drawing/2014/main" val="2004755325"/>
                    </a:ext>
                  </a:extLst>
                </a:gridCol>
              </a:tblGrid>
              <a:tr h="319620">
                <a:tc>
                  <a:txBody>
                    <a:bodyPr/>
                    <a:lstStyle/>
                    <a:p>
                      <a:pPr algn="ctr"/>
                      <a:r>
                        <a:rPr lang="en-US" sz="1600">
                          <a:latin typeface="Arial" panose="020B0604020202020204" pitchFamily="34" charset="0"/>
                          <a:cs typeface="Arial" panose="020B0604020202020204" pitchFamily="34"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pPr lvl="0">
                        <a:buNone/>
                      </a:pPr>
                      <a:r>
                        <a:rPr lang="en-US" sz="1600">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a:latin typeface="Arial" panose="020B0604020202020204" pitchFamily="34" charset="0"/>
                          <a:cs typeface="Arial" panose="020B0604020202020204" pitchFamily="34" charset="0"/>
                        </a:rPr>
                        <a:t>Percentage of Overall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83E69"/>
                    </a:solidFill>
                  </a:tcPr>
                </a:tc>
                <a:extLst>
                  <a:ext uri="{0D108BD9-81ED-4DB2-BD59-A6C34878D82A}">
                    <a16:rowId xmlns:a16="http://schemas.microsoft.com/office/drawing/2014/main" val="2402261067"/>
                  </a:ext>
                </a:extLst>
              </a:tr>
              <a:tr h="319620">
                <a:tc>
                  <a:txBody>
                    <a:bodyPr/>
                    <a:lstStyle/>
                    <a:p>
                      <a:pPr algn="ctr"/>
                      <a:r>
                        <a:rPr lang="en-US" sz="1600">
                          <a:latin typeface="Arial" panose="020B0604020202020204" pitchFamily="34" charset="0"/>
                          <a:cs typeface="Arial" panose="020B0604020202020204" pitchFamily="34" charset="0"/>
                        </a:rPr>
                        <a:t>Train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a:latin typeface="Arial" panose="020B0604020202020204" pitchFamily="34" charset="0"/>
                          <a:cs typeface="Arial" panose="020B0604020202020204" pitchFamily="34" charset="0"/>
                        </a:rPr>
                        <a:t>Data used to train the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a:lnSpc>
                          <a:spcPct val="100000"/>
                        </a:lnSpc>
                        <a:spcBef>
                          <a:spcPts val="0"/>
                        </a:spcBef>
                        <a:spcAft>
                          <a:spcPts val="0"/>
                        </a:spcAft>
                        <a:buNone/>
                      </a:pPr>
                      <a:r>
                        <a:rPr lang="en-US" sz="1400">
                          <a:latin typeface="Arial" panose="020B0604020202020204" pitchFamily="34" charset="0"/>
                          <a:cs typeface="Arial" panose="020B0604020202020204" pitchFamily="34" charset="0"/>
                        </a:rPr>
                        <a:t>72%</a:t>
                      </a:r>
                      <a:endParaRPr lang="en-US" sz="16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786968896"/>
                  </a:ext>
                </a:extLst>
              </a:tr>
              <a:tr h="5593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latin typeface="Arial" panose="020B0604020202020204" pitchFamily="34" charset="0"/>
                          <a:cs typeface="Arial" panose="020B0604020202020204" pitchFamily="34" charset="0"/>
                        </a:rPr>
                        <a:t>Validate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Z" sz="1600" b="0" i="0" u="none" strike="noStrike" kern="1200">
                          <a:solidFill>
                            <a:schemeClr val="dk1"/>
                          </a:solidFill>
                          <a:effectLst/>
                          <a:latin typeface="Arial" panose="020B0604020202020204" pitchFamily="34" charset="0"/>
                          <a:ea typeface="+mn-ea"/>
                          <a:cs typeface="Arial" panose="020B0604020202020204" pitchFamily="34" charset="0"/>
                        </a:rPr>
                        <a:t>A sample of data held back from the train data to estimate model skill and tune hyperparameters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NZ" sz="1400" b="0" i="0" u="none" strike="noStrike" noProof="0">
                          <a:solidFill>
                            <a:schemeClr val="dk1"/>
                          </a:solidFill>
                          <a:latin typeface="Arial" panose="020B0604020202020204" pitchFamily="34" charset="0"/>
                          <a:cs typeface="Arial" panose="020B0604020202020204" pitchFamily="34"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889982"/>
                  </a:ext>
                </a:extLst>
              </a:tr>
              <a:tr h="559335">
                <a:tc>
                  <a:txBody>
                    <a:bodyPr/>
                    <a:lstStyle/>
                    <a:p>
                      <a:pPr algn="ctr"/>
                      <a:r>
                        <a:rPr lang="en-US" sz="1600">
                          <a:latin typeface="Arial" panose="020B0604020202020204" pitchFamily="34" charset="0"/>
                          <a:cs typeface="Arial" panose="020B0604020202020204" pitchFamily="34" charset="0"/>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600">
                          <a:latin typeface="Arial" panose="020B0604020202020204" pitchFamily="34" charset="0"/>
                          <a:cs typeface="Arial" panose="020B0604020202020204" pitchFamily="34" charset="0"/>
                        </a:rPr>
                        <a:t>Data used to give an unbiased estimate of the skill of the final tuned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a:latin typeface="Arial" panose="020B0604020202020204" pitchFamily="34" charset="0"/>
                          <a:cs typeface="Arial" panose="020B0604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30006894"/>
                  </a:ext>
                </a:extLst>
              </a:tr>
              <a:tr h="319620">
                <a:tc>
                  <a:txBody>
                    <a:bodyPr/>
                    <a:lstStyle/>
                    <a:p>
                      <a:pPr lvl="0" algn="ctr">
                        <a:buNone/>
                      </a:pPr>
                      <a:r>
                        <a:rPr lang="en-US" sz="1600" b="1">
                          <a:solidFill>
                            <a:schemeClr val="bg1"/>
                          </a:solidFill>
                          <a:latin typeface="Arial" panose="020B0604020202020204" pitchFamily="34" charset="0"/>
                          <a:cs typeface="Arial" panose="020B0604020202020204" pitchFamily="34" charset="0"/>
                        </a:rPr>
                        <a:t>Total</a:t>
                      </a:r>
                    </a:p>
                  </a:txBody>
                  <a:tcPr>
                    <a:lnL w="12700">
                      <a:solidFill>
                        <a:schemeClr val="tx1"/>
                      </a:solidFill>
                    </a:lnL>
                    <a:lnR w="12700">
                      <a:solidFill>
                        <a:schemeClr val="tx1"/>
                      </a:solidFill>
                    </a:lnR>
                    <a:lnT w="12700">
                      <a:solidFill>
                        <a:schemeClr val="tx1"/>
                      </a:solidFill>
                    </a:lnT>
                    <a:lnB w="12700">
                      <a:solidFill>
                        <a:schemeClr val="tx1"/>
                      </a:solidFill>
                    </a:lnB>
                    <a:solidFill>
                      <a:srgbClr val="283E69"/>
                    </a:solidFill>
                  </a:tcPr>
                </a:tc>
                <a:tc>
                  <a:txBody>
                    <a:bodyPr/>
                    <a:lstStyle/>
                    <a:p>
                      <a:pPr lvl="0">
                        <a:buNone/>
                      </a:pPr>
                      <a:endParaRPr lang="en-US" sz="1600" b="1">
                        <a:solidFill>
                          <a:schemeClr val="bg1"/>
                        </a:solidFill>
                        <a:latin typeface="Arial" panose="020B0604020202020204" pitchFamily="34" charset="0"/>
                        <a:cs typeface="Arial" panose="020B0604020202020204" pitchFamily="34" charset="0"/>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283E69"/>
                    </a:solidFill>
                  </a:tcPr>
                </a:tc>
                <a:tc>
                  <a:txBody>
                    <a:bodyPr/>
                    <a:lstStyle/>
                    <a:p>
                      <a:pPr lvl="0" algn="ctr">
                        <a:buNone/>
                      </a:pPr>
                      <a:r>
                        <a:rPr lang="en-US" sz="1400" b="1">
                          <a:solidFill>
                            <a:schemeClr val="bg1"/>
                          </a:solidFill>
                          <a:latin typeface="Arial" panose="020B0604020202020204" pitchFamily="34" charset="0"/>
                          <a:cs typeface="Arial" panose="020B0604020202020204" pitchFamily="34" charset="0"/>
                        </a:rPr>
                        <a:t>100%</a:t>
                      </a:r>
                    </a:p>
                  </a:txBody>
                  <a:tcPr>
                    <a:lnL w="12700">
                      <a:solidFill>
                        <a:schemeClr val="tx1"/>
                      </a:solidFill>
                    </a:lnL>
                    <a:lnR w="12700">
                      <a:solidFill>
                        <a:schemeClr val="tx1"/>
                      </a:solidFill>
                    </a:lnR>
                    <a:lnT w="12700">
                      <a:solidFill>
                        <a:schemeClr val="tx1"/>
                      </a:solidFill>
                    </a:lnT>
                    <a:lnB w="12700">
                      <a:solidFill>
                        <a:schemeClr val="tx1"/>
                      </a:solidFill>
                    </a:lnB>
                    <a:solidFill>
                      <a:srgbClr val="283E69"/>
                    </a:solidFill>
                  </a:tcPr>
                </a:tc>
                <a:extLst>
                  <a:ext uri="{0D108BD9-81ED-4DB2-BD59-A6C34878D82A}">
                    <a16:rowId xmlns:a16="http://schemas.microsoft.com/office/drawing/2014/main" val="3798081485"/>
                  </a:ext>
                </a:extLst>
              </a:tr>
            </a:tbl>
          </a:graphicData>
        </a:graphic>
      </p:graphicFrame>
      <p:grpSp>
        <p:nvGrpSpPr>
          <p:cNvPr id="14" name="Group 13">
            <a:extLst>
              <a:ext uri="{FF2B5EF4-FFF2-40B4-BE49-F238E27FC236}">
                <a16:creationId xmlns:a16="http://schemas.microsoft.com/office/drawing/2014/main" id="{1289BD8C-2FE3-1B60-0272-BF6780C9B8F0}"/>
              </a:ext>
            </a:extLst>
          </p:cNvPr>
          <p:cNvGrpSpPr/>
          <p:nvPr/>
        </p:nvGrpSpPr>
        <p:grpSpPr>
          <a:xfrm>
            <a:off x="2439940" y="3709939"/>
            <a:ext cx="7365998" cy="2793999"/>
            <a:chOff x="885152" y="3725333"/>
            <a:chExt cx="7365998" cy="2793999"/>
          </a:xfrm>
        </p:grpSpPr>
        <p:sp>
          <p:nvSpPr>
            <p:cNvPr id="5" name="Rectangle 4">
              <a:extLst>
                <a:ext uri="{FF2B5EF4-FFF2-40B4-BE49-F238E27FC236}">
                  <a16:creationId xmlns:a16="http://schemas.microsoft.com/office/drawing/2014/main" id="{7768E430-77D5-DF67-F265-C5B9082315E3}"/>
                </a:ext>
              </a:extLst>
            </p:cNvPr>
            <p:cNvSpPr/>
            <p:nvPr/>
          </p:nvSpPr>
          <p:spPr>
            <a:xfrm>
              <a:off x="885152" y="3725333"/>
              <a:ext cx="1685636" cy="2793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ea typeface="Calibri"/>
                  <a:cs typeface="Calibri"/>
                </a:rPr>
                <a:t>Overall</a:t>
              </a:r>
            </a:p>
            <a:p>
              <a:pPr algn="ctr"/>
              <a:r>
                <a:rPr lang="en-US" sz="1400">
                  <a:solidFill>
                    <a:schemeClr val="bg1"/>
                  </a:solidFill>
                  <a:ea typeface="Calibri"/>
                  <a:cs typeface="Calibri"/>
                </a:rPr>
                <a:t>100%</a:t>
              </a:r>
            </a:p>
          </p:txBody>
        </p:sp>
        <p:sp>
          <p:nvSpPr>
            <p:cNvPr id="6" name="Rectangle 5">
              <a:extLst>
                <a:ext uri="{FF2B5EF4-FFF2-40B4-BE49-F238E27FC236}">
                  <a16:creationId xmlns:a16="http://schemas.microsoft.com/office/drawing/2014/main" id="{E528DF08-B0C3-1AA2-72C0-D54E37A5AEC4}"/>
                </a:ext>
              </a:extLst>
            </p:cNvPr>
            <p:cNvSpPr/>
            <p:nvPr/>
          </p:nvSpPr>
          <p:spPr>
            <a:xfrm>
              <a:off x="3725333" y="3725333"/>
              <a:ext cx="1685636" cy="2232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Train &amp; Validate</a:t>
              </a:r>
            </a:p>
            <a:p>
              <a:pPr algn="ctr"/>
              <a:r>
                <a:rPr lang="en-US" sz="1400">
                  <a:ea typeface="Calibri"/>
                  <a:cs typeface="Calibri"/>
                </a:rPr>
                <a:t>90%</a:t>
              </a:r>
            </a:p>
          </p:txBody>
        </p:sp>
        <p:sp>
          <p:nvSpPr>
            <p:cNvPr id="7" name="Rectangle 6">
              <a:extLst>
                <a:ext uri="{FF2B5EF4-FFF2-40B4-BE49-F238E27FC236}">
                  <a16:creationId xmlns:a16="http://schemas.microsoft.com/office/drawing/2014/main" id="{740CCF87-39BB-8630-D968-415952E47030}"/>
                </a:ext>
              </a:extLst>
            </p:cNvPr>
            <p:cNvSpPr/>
            <p:nvPr/>
          </p:nvSpPr>
          <p:spPr>
            <a:xfrm>
              <a:off x="3725333" y="6065210"/>
              <a:ext cx="1685636" cy="454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Test</a:t>
              </a:r>
            </a:p>
            <a:p>
              <a:pPr algn="ctr"/>
              <a:r>
                <a:rPr lang="en-US" sz="1400">
                  <a:ea typeface="Calibri"/>
                  <a:cs typeface="Calibri"/>
                </a:rPr>
                <a:t>10%</a:t>
              </a:r>
            </a:p>
          </p:txBody>
        </p:sp>
        <p:sp>
          <p:nvSpPr>
            <p:cNvPr id="9" name="Rectangle 8">
              <a:extLst>
                <a:ext uri="{FF2B5EF4-FFF2-40B4-BE49-F238E27FC236}">
                  <a16:creationId xmlns:a16="http://schemas.microsoft.com/office/drawing/2014/main" id="{9DF2FF50-2E50-CA51-BEAC-55D1F537BDE4}"/>
                </a:ext>
              </a:extLst>
            </p:cNvPr>
            <p:cNvSpPr/>
            <p:nvPr/>
          </p:nvSpPr>
          <p:spPr>
            <a:xfrm>
              <a:off x="6565514" y="6065210"/>
              <a:ext cx="1685636" cy="454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Test</a:t>
              </a:r>
            </a:p>
            <a:p>
              <a:pPr algn="ctr"/>
              <a:r>
                <a:rPr lang="en-US" sz="1400">
                  <a:ea typeface="Calibri"/>
                  <a:cs typeface="Calibri"/>
                </a:rPr>
                <a:t>10%</a:t>
              </a:r>
            </a:p>
          </p:txBody>
        </p:sp>
        <p:sp>
          <p:nvSpPr>
            <p:cNvPr id="11" name="Rectangle 10">
              <a:extLst>
                <a:ext uri="{FF2B5EF4-FFF2-40B4-BE49-F238E27FC236}">
                  <a16:creationId xmlns:a16="http://schemas.microsoft.com/office/drawing/2014/main" id="{58105193-EBFE-B9AA-B6EA-A3084C2CE483}"/>
                </a:ext>
              </a:extLst>
            </p:cNvPr>
            <p:cNvSpPr/>
            <p:nvPr/>
          </p:nvSpPr>
          <p:spPr>
            <a:xfrm>
              <a:off x="6565514" y="3725333"/>
              <a:ext cx="1685636" cy="16702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Train</a:t>
              </a:r>
            </a:p>
            <a:p>
              <a:pPr algn="ctr"/>
              <a:r>
                <a:rPr lang="en-US" sz="1400">
                  <a:ea typeface="Calibri"/>
                  <a:cs typeface="Calibri"/>
                </a:rPr>
                <a:t>72%</a:t>
              </a:r>
            </a:p>
          </p:txBody>
        </p:sp>
        <p:sp>
          <p:nvSpPr>
            <p:cNvPr id="13" name="Rectangle 12">
              <a:extLst>
                <a:ext uri="{FF2B5EF4-FFF2-40B4-BE49-F238E27FC236}">
                  <a16:creationId xmlns:a16="http://schemas.microsoft.com/office/drawing/2014/main" id="{6FF6FBB8-C5D7-5955-4EFF-5A8535179FFD}"/>
                </a:ext>
              </a:extLst>
            </p:cNvPr>
            <p:cNvSpPr/>
            <p:nvPr/>
          </p:nvSpPr>
          <p:spPr>
            <a:xfrm>
              <a:off x="6565514" y="5503331"/>
              <a:ext cx="1685636" cy="454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Validate</a:t>
              </a:r>
            </a:p>
            <a:p>
              <a:pPr algn="ctr"/>
              <a:r>
                <a:rPr lang="en-US" sz="1400">
                  <a:ea typeface="Calibri"/>
                  <a:cs typeface="Calibri"/>
                </a:rPr>
                <a:t>18%</a:t>
              </a:r>
            </a:p>
          </p:txBody>
        </p:sp>
      </p:grpSp>
      <p:cxnSp>
        <p:nvCxnSpPr>
          <p:cNvPr id="15" name="Connector: Curved 14">
            <a:extLst>
              <a:ext uri="{FF2B5EF4-FFF2-40B4-BE49-F238E27FC236}">
                <a16:creationId xmlns:a16="http://schemas.microsoft.com/office/drawing/2014/main" id="{75AC53D8-8C8D-B72A-359C-7702D0AF2744}"/>
              </a:ext>
            </a:extLst>
          </p:cNvPr>
          <p:cNvCxnSpPr/>
          <p:nvPr/>
        </p:nvCxnSpPr>
        <p:spPr>
          <a:xfrm flipV="1">
            <a:off x="4160982" y="4848319"/>
            <a:ext cx="1122218" cy="324813"/>
          </a:xfrm>
          <a:prstGeom prst="curvedConnector3">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FE10336A-7EA0-A67E-FAD8-E5411F375042}"/>
              </a:ext>
            </a:extLst>
          </p:cNvPr>
          <p:cNvCxnSpPr>
            <a:cxnSpLocks/>
          </p:cNvCxnSpPr>
          <p:nvPr/>
        </p:nvCxnSpPr>
        <p:spPr>
          <a:xfrm>
            <a:off x="4160982" y="5265495"/>
            <a:ext cx="1114522" cy="1060642"/>
          </a:xfrm>
          <a:prstGeom prst="curvedConnector3">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09136D26-396B-C887-2E7B-0104ECBE5C01}"/>
              </a:ext>
            </a:extLst>
          </p:cNvPr>
          <p:cNvCxnSpPr>
            <a:cxnSpLocks/>
          </p:cNvCxnSpPr>
          <p:nvPr/>
        </p:nvCxnSpPr>
        <p:spPr>
          <a:xfrm flipV="1">
            <a:off x="6962678" y="4371106"/>
            <a:ext cx="1122218" cy="324813"/>
          </a:xfrm>
          <a:prstGeom prst="curvedConnector3">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D67BB1E-8C0B-6A61-6372-CCA7B31C0960}"/>
              </a:ext>
            </a:extLst>
          </p:cNvPr>
          <p:cNvCxnSpPr>
            <a:cxnSpLocks/>
          </p:cNvCxnSpPr>
          <p:nvPr/>
        </p:nvCxnSpPr>
        <p:spPr>
          <a:xfrm>
            <a:off x="6901103" y="5111556"/>
            <a:ext cx="1183793" cy="598823"/>
          </a:xfrm>
          <a:prstGeom prst="curvedConnector3">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B43E3DE-0F2F-19E8-47D1-2B200BFABB65}"/>
              </a:ext>
            </a:extLst>
          </p:cNvPr>
          <p:cNvCxnSpPr/>
          <p:nvPr/>
        </p:nvCxnSpPr>
        <p:spPr>
          <a:xfrm>
            <a:off x="6967010" y="6285825"/>
            <a:ext cx="1145304" cy="61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D0FF843-EDBB-5280-5778-B3F420A985B0}"/>
              </a:ext>
            </a:extLst>
          </p:cNvPr>
          <p:cNvSpPr txBox="1"/>
          <p:nvPr/>
        </p:nvSpPr>
        <p:spPr>
          <a:xfrm>
            <a:off x="4356484" y="4533514"/>
            <a:ext cx="64962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90%</a:t>
            </a:r>
          </a:p>
        </p:txBody>
      </p:sp>
      <p:sp>
        <p:nvSpPr>
          <p:cNvPr id="21" name="TextBox 20">
            <a:extLst>
              <a:ext uri="{FF2B5EF4-FFF2-40B4-BE49-F238E27FC236}">
                <a16:creationId xmlns:a16="http://schemas.microsoft.com/office/drawing/2014/main" id="{8A119A3D-5BC2-7870-0C38-A44816F222B8}"/>
              </a:ext>
            </a:extLst>
          </p:cNvPr>
          <p:cNvSpPr txBox="1"/>
          <p:nvPr/>
        </p:nvSpPr>
        <p:spPr>
          <a:xfrm>
            <a:off x="4164059" y="5711150"/>
            <a:ext cx="64962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10%</a:t>
            </a:r>
          </a:p>
        </p:txBody>
      </p:sp>
      <p:sp>
        <p:nvSpPr>
          <p:cNvPr id="22" name="TextBox 21">
            <a:extLst>
              <a:ext uri="{FF2B5EF4-FFF2-40B4-BE49-F238E27FC236}">
                <a16:creationId xmlns:a16="http://schemas.microsoft.com/office/drawing/2014/main" id="{32BBDA4C-4936-C824-6D60-BB42FA40E160}"/>
              </a:ext>
            </a:extLst>
          </p:cNvPr>
          <p:cNvSpPr txBox="1"/>
          <p:nvPr/>
        </p:nvSpPr>
        <p:spPr>
          <a:xfrm>
            <a:off x="7135089" y="4125574"/>
            <a:ext cx="64962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80%</a:t>
            </a:r>
          </a:p>
        </p:txBody>
      </p:sp>
      <p:sp>
        <p:nvSpPr>
          <p:cNvPr id="23" name="TextBox 22">
            <a:extLst>
              <a:ext uri="{FF2B5EF4-FFF2-40B4-BE49-F238E27FC236}">
                <a16:creationId xmlns:a16="http://schemas.microsoft.com/office/drawing/2014/main" id="{F011A299-63E6-8364-49C9-CF96CA60DB5E}"/>
              </a:ext>
            </a:extLst>
          </p:cNvPr>
          <p:cNvSpPr txBox="1"/>
          <p:nvPr/>
        </p:nvSpPr>
        <p:spPr>
          <a:xfrm>
            <a:off x="6965756" y="5341696"/>
            <a:ext cx="64962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20%</a:t>
            </a:r>
          </a:p>
        </p:txBody>
      </p:sp>
    </p:spTree>
    <p:extLst>
      <p:ext uri="{BB962C8B-B14F-4D97-AF65-F5344CB8AC3E}">
        <p14:creationId xmlns:p14="http://schemas.microsoft.com/office/powerpoint/2010/main" val="2649442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564625" y="704761"/>
            <a:ext cx="10909216"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4.8. Accuracy Metrics: Cohen’s Kappa</a:t>
            </a:r>
          </a:p>
        </p:txBody>
      </p:sp>
      <p:sp>
        <p:nvSpPr>
          <p:cNvPr id="3" name="Google Shape;87;p1">
            <a:extLst>
              <a:ext uri="{FF2B5EF4-FFF2-40B4-BE49-F238E27FC236}">
                <a16:creationId xmlns:a16="http://schemas.microsoft.com/office/drawing/2014/main" id="{B2C30DD7-0E08-945E-0C28-C25B13B432A9}"/>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1C37130-2E61-4264-F690-4E4650E60D29}"/>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Content Placeholder 7">
            <a:extLst>
              <a:ext uri="{FF2B5EF4-FFF2-40B4-BE49-F238E27FC236}">
                <a16:creationId xmlns:a16="http://schemas.microsoft.com/office/drawing/2014/main" id="{F7F1C9BE-5B6E-3715-410B-CD55A6498BE1}"/>
              </a:ext>
            </a:extLst>
          </p:cNvPr>
          <p:cNvSpPr>
            <a:spLocks noGrp="1"/>
          </p:cNvSpPr>
          <p:nvPr>
            <p:ph idx="1"/>
          </p:nvPr>
        </p:nvSpPr>
        <p:spPr>
          <a:xfrm>
            <a:off x="444583" y="1825625"/>
            <a:ext cx="11133697" cy="1603375"/>
          </a:xfrm>
        </p:spPr>
        <p:txBody>
          <a:bodyPr vert="horz" lIns="91440" tIns="45720" rIns="91440" bIns="45720" rtlCol="0" anchor="t">
            <a:normAutofit/>
          </a:bodyPr>
          <a:lstStyle/>
          <a:p>
            <a:pPr marL="0" indent="0" algn="just">
              <a:buNone/>
            </a:pPr>
            <a:r>
              <a:rPr lang="en-US">
                <a:latin typeface="Arial"/>
                <a:cs typeface="Arial"/>
              </a:rPr>
              <a:t>Used to measure the degree of agreement/disagreement of two dependent samples </a:t>
            </a:r>
            <a:endParaRPr lang="en-US">
              <a:ea typeface="Calibri" panose="020F0502020204030204"/>
              <a:cs typeface="Calibri" panose="020F0502020204030204"/>
            </a:endParaRPr>
          </a:p>
          <a:p>
            <a:pPr marL="0" indent="0" algn="just">
              <a:buNone/>
            </a:pPr>
            <a:r>
              <a:rPr lang="en-US" sz="1600" u="sng">
                <a:latin typeface="Arial"/>
                <a:cs typeface="Arial"/>
              </a:rPr>
              <a:t>Function</a:t>
            </a:r>
            <a:r>
              <a:rPr lang="en-US" sz="1600">
                <a:latin typeface="Arial"/>
                <a:cs typeface="Arial"/>
              </a:rPr>
              <a:t>: </a:t>
            </a:r>
            <a:r>
              <a:rPr lang="en-US" sz="1600" err="1">
                <a:latin typeface="Arial"/>
                <a:cs typeface="Arial"/>
              </a:rPr>
              <a:t>metrics.cohen_kappa_score</a:t>
            </a:r>
            <a:endParaRPr lang="en-US" sz="1600">
              <a:latin typeface="Arial"/>
              <a:cs typeface="Arial"/>
            </a:endParaRPr>
          </a:p>
        </p:txBody>
      </p:sp>
      <p:pic>
        <p:nvPicPr>
          <p:cNvPr id="12" name="Picture 11" descr="A black text on a white background&#10;&#10;Description automatically generated">
            <a:extLst>
              <a:ext uri="{FF2B5EF4-FFF2-40B4-BE49-F238E27FC236}">
                <a16:creationId xmlns:a16="http://schemas.microsoft.com/office/drawing/2014/main" id="{A6E52771-897B-B6D1-AC40-EF438E247C5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52229" y="3573813"/>
            <a:ext cx="1931111" cy="972062"/>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3DEBF3B7-9A90-E08E-EF04-B3510802956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6278" y="5419070"/>
            <a:ext cx="409242" cy="373340"/>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A0CE0368-A0ED-96E3-02EB-146846769F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2229" y="4768174"/>
            <a:ext cx="394805" cy="349141"/>
          </a:xfrm>
          <a:prstGeom prst="rect">
            <a:avLst/>
          </a:prstGeom>
        </p:spPr>
      </p:pic>
      <p:sp>
        <p:nvSpPr>
          <p:cNvPr id="15" name="TextBox 14">
            <a:extLst>
              <a:ext uri="{FF2B5EF4-FFF2-40B4-BE49-F238E27FC236}">
                <a16:creationId xmlns:a16="http://schemas.microsoft.com/office/drawing/2014/main" id="{AECDAB8D-D1CE-493C-1000-FC81386DE63F}"/>
              </a:ext>
            </a:extLst>
          </p:cNvPr>
          <p:cNvSpPr txBox="1"/>
          <p:nvPr/>
        </p:nvSpPr>
        <p:spPr>
          <a:xfrm>
            <a:off x="1047034" y="4670686"/>
            <a:ext cx="4864969" cy="1477328"/>
          </a:xfrm>
          <a:prstGeom prst="rect">
            <a:avLst/>
          </a:prstGeom>
          <a:noFill/>
        </p:spPr>
        <p:txBody>
          <a:bodyPr wrap="square" rtlCol="0">
            <a:spAutoFit/>
          </a:bodyPr>
          <a:lstStyle/>
          <a:p>
            <a:r>
              <a:rPr lang="en-US"/>
              <a:t>Probability of agreement between two raters (observed)</a:t>
            </a:r>
          </a:p>
          <a:p>
            <a:endParaRPr lang="en-US"/>
          </a:p>
          <a:p>
            <a:r>
              <a:rPr lang="en-US"/>
              <a:t>Hypothetical probability of a random agreement (expected)</a:t>
            </a:r>
          </a:p>
        </p:txBody>
      </p:sp>
      <p:graphicFrame>
        <p:nvGraphicFramePr>
          <p:cNvPr id="5" name="Table 4">
            <a:extLst>
              <a:ext uri="{FF2B5EF4-FFF2-40B4-BE49-F238E27FC236}">
                <a16:creationId xmlns:a16="http://schemas.microsoft.com/office/drawing/2014/main" id="{DDB6EF39-CA14-4CAC-3708-5525654FC1B7}"/>
              </a:ext>
            </a:extLst>
          </p:cNvPr>
          <p:cNvGraphicFramePr>
            <a:graphicFrameLocks noGrp="1"/>
          </p:cNvGraphicFramePr>
          <p:nvPr>
            <p:extLst>
              <p:ext uri="{D42A27DB-BD31-4B8C-83A1-F6EECF244321}">
                <p14:modId xmlns:p14="http://schemas.microsoft.com/office/powerpoint/2010/main" val="2926173727"/>
              </p:ext>
            </p:extLst>
          </p:nvPr>
        </p:nvGraphicFramePr>
        <p:xfrm>
          <a:off x="5910942" y="2536371"/>
          <a:ext cx="4770911" cy="3880750"/>
        </p:xfrm>
        <a:graphic>
          <a:graphicData uri="http://schemas.openxmlformats.org/drawingml/2006/table">
            <a:tbl>
              <a:tblPr firstRow="1" bandRow="1">
                <a:tableStyleId>{5C22544A-7EE6-4342-B048-85BDC9FD1C3A}</a:tableStyleId>
              </a:tblPr>
              <a:tblGrid>
                <a:gridCol w="1992085">
                  <a:extLst>
                    <a:ext uri="{9D8B030D-6E8A-4147-A177-3AD203B41FA5}">
                      <a16:colId xmlns:a16="http://schemas.microsoft.com/office/drawing/2014/main" val="71263018"/>
                    </a:ext>
                  </a:extLst>
                </a:gridCol>
                <a:gridCol w="2778826">
                  <a:extLst>
                    <a:ext uri="{9D8B030D-6E8A-4147-A177-3AD203B41FA5}">
                      <a16:colId xmlns:a16="http://schemas.microsoft.com/office/drawing/2014/main" val="1088398817"/>
                    </a:ext>
                  </a:extLst>
                </a:gridCol>
              </a:tblGrid>
              <a:tr h="375557">
                <a:tc>
                  <a:txBody>
                    <a:bodyPr/>
                    <a:lstStyle/>
                    <a:p>
                      <a:r>
                        <a:rPr lang="en-US"/>
                        <a:t>Kappa</a:t>
                      </a:r>
                    </a:p>
                  </a:txBody>
                  <a:tcPr>
                    <a:solidFill>
                      <a:srgbClr val="283E69"/>
                    </a:solidFill>
                  </a:tcPr>
                </a:tc>
                <a:tc>
                  <a:txBody>
                    <a:bodyPr/>
                    <a:lstStyle/>
                    <a:p>
                      <a:r>
                        <a:rPr lang="en-US"/>
                        <a:t>Description</a:t>
                      </a:r>
                    </a:p>
                  </a:txBody>
                  <a:tcPr>
                    <a:solidFill>
                      <a:srgbClr val="283E69"/>
                    </a:solidFill>
                  </a:tcPr>
                </a:tc>
                <a:extLst>
                  <a:ext uri="{0D108BD9-81ED-4DB2-BD59-A6C34878D82A}">
                    <a16:rowId xmlns:a16="http://schemas.microsoft.com/office/drawing/2014/main" val="1412875345"/>
                  </a:ext>
                </a:extLst>
              </a:tr>
              <a:tr h="370840">
                <a:tc>
                  <a:txBody>
                    <a:bodyPr/>
                    <a:lstStyle/>
                    <a:p>
                      <a:r>
                        <a:rPr lang="en-US" b="1"/>
                        <a:t>Kappa &lt; 0</a:t>
                      </a:r>
                    </a:p>
                  </a:txBody>
                  <a:tcPr/>
                </a:tc>
                <a:tc>
                  <a:txBody>
                    <a:bodyPr/>
                    <a:lstStyle/>
                    <a:p>
                      <a:r>
                        <a:rPr lang="en-US"/>
                        <a:t>Agreement is worse than chance</a:t>
                      </a:r>
                    </a:p>
                  </a:txBody>
                  <a:tcPr/>
                </a:tc>
                <a:extLst>
                  <a:ext uri="{0D108BD9-81ED-4DB2-BD59-A6C34878D82A}">
                    <a16:rowId xmlns:a16="http://schemas.microsoft.com/office/drawing/2014/main" val="2336835741"/>
                  </a:ext>
                </a:extLst>
              </a:tr>
              <a:tr h="370840">
                <a:tc>
                  <a:txBody>
                    <a:bodyPr/>
                    <a:lstStyle/>
                    <a:p>
                      <a:r>
                        <a:rPr lang="en-US" b="1"/>
                        <a:t>Kappa = 0</a:t>
                      </a:r>
                    </a:p>
                  </a:txBody>
                  <a:tcPr/>
                </a:tc>
                <a:tc>
                  <a:txBody>
                    <a:bodyPr/>
                    <a:lstStyle/>
                    <a:p>
                      <a:r>
                        <a:rPr lang="en-US"/>
                        <a:t>Agreement is no better than chance</a:t>
                      </a:r>
                    </a:p>
                  </a:txBody>
                  <a:tcPr/>
                </a:tc>
                <a:extLst>
                  <a:ext uri="{0D108BD9-81ED-4DB2-BD59-A6C34878D82A}">
                    <a16:rowId xmlns:a16="http://schemas.microsoft.com/office/drawing/2014/main" val="2010093332"/>
                  </a:ext>
                </a:extLst>
              </a:tr>
              <a:tr h="370840">
                <a:tc>
                  <a:txBody>
                    <a:bodyPr/>
                    <a:lstStyle/>
                    <a:p>
                      <a:r>
                        <a:rPr lang="en-US" b="1"/>
                        <a:t>0 &lt; Kappa 0.2</a:t>
                      </a:r>
                    </a:p>
                  </a:txBody>
                  <a:tcPr/>
                </a:tc>
                <a:tc>
                  <a:txBody>
                    <a:bodyPr/>
                    <a:lstStyle/>
                    <a:p>
                      <a:pPr lvl="0">
                        <a:buNone/>
                      </a:pPr>
                      <a:r>
                        <a:rPr lang="en-US"/>
                        <a:t>Slight agreement</a:t>
                      </a:r>
                    </a:p>
                  </a:txBody>
                  <a:tcPr/>
                </a:tc>
                <a:extLst>
                  <a:ext uri="{0D108BD9-81ED-4DB2-BD59-A6C34878D82A}">
                    <a16:rowId xmlns:a16="http://schemas.microsoft.com/office/drawing/2014/main" val="1069781101"/>
                  </a:ext>
                </a:extLst>
              </a:tr>
              <a:tr h="370840">
                <a:tc>
                  <a:txBody>
                    <a:bodyPr/>
                    <a:lstStyle/>
                    <a:p>
                      <a:pPr lvl="0">
                        <a:buNone/>
                      </a:pPr>
                      <a:r>
                        <a:rPr lang="en-US" sz="1800" b="1" i="0" u="none" strike="noStrike" noProof="0">
                          <a:solidFill>
                            <a:srgbClr val="000000"/>
                          </a:solidFill>
                          <a:latin typeface="Calibri"/>
                        </a:rPr>
                        <a:t>0.2 ≤ Kappa &lt; 0.4</a:t>
                      </a:r>
                    </a:p>
                  </a:txBody>
                  <a:tcPr/>
                </a:tc>
                <a:tc>
                  <a:txBody>
                    <a:bodyPr/>
                    <a:lstStyle/>
                    <a:p>
                      <a:pPr lvl="0">
                        <a:buNone/>
                      </a:pPr>
                      <a:r>
                        <a:rPr lang="en-US"/>
                        <a:t>Fair agreement</a:t>
                      </a:r>
                    </a:p>
                  </a:txBody>
                  <a:tcPr/>
                </a:tc>
                <a:extLst>
                  <a:ext uri="{0D108BD9-81ED-4DB2-BD59-A6C34878D82A}">
                    <a16:rowId xmlns:a16="http://schemas.microsoft.com/office/drawing/2014/main" val="1593978365"/>
                  </a:ext>
                </a:extLst>
              </a:tr>
              <a:tr h="370839">
                <a:tc>
                  <a:txBody>
                    <a:bodyPr/>
                    <a:lstStyle/>
                    <a:p>
                      <a:pPr lvl="0">
                        <a:buNone/>
                      </a:pPr>
                      <a:r>
                        <a:rPr lang="en-US" sz="1800" b="1" i="0" u="none" strike="noStrike" baseline="0" noProof="0">
                          <a:solidFill>
                            <a:srgbClr val="000000"/>
                          </a:solidFill>
                          <a:latin typeface="Calibri"/>
                        </a:rPr>
                        <a:t>0.4 ≤ Kappa &lt; 0.6 </a:t>
                      </a:r>
                    </a:p>
                  </a:txBody>
                  <a:tcPr/>
                </a:tc>
                <a:tc>
                  <a:txBody>
                    <a:bodyPr/>
                    <a:lstStyle/>
                    <a:p>
                      <a:pPr lvl="0">
                        <a:buNone/>
                      </a:pPr>
                      <a:r>
                        <a:rPr lang="en-US"/>
                        <a:t>Moderate agreement</a:t>
                      </a:r>
                    </a:p>
                  </a:txBody>
                  <a:tcPr/>
                </a:tc>
                <a:extLst>
                  <a:ext uri="{0D108BD9-81ED-4DB2-BD59-A6C34878D82A}">
                    <a16:rowId xmlns:a16="http://schemas.microsoft.com/office/drawing/2014/main" val="1171402403"/>
                  </a:ext>
                </a:extLst>
              </a:tr>
              <a:tr h="370838">
                <a:tc>
                  <a:txBody>
                    <a:bodyPr/>
                    <a:lstStyle/>
                    <a:p>
                      <a:pPr lvl="0">
                        <a:buNone/>
                      </a:pPr>
                      <a:r>
                        <a:rPr lang="en-US" sz="1800" b="1" i="0" u="none" strike="noStrike" noProof="0">
                          <a:solidFill>
                            <a:srgbClr val="000000"/>
                          </a:solidFill>
                          <a:latin typeface="Calibri"/>
                        </a:rPr>
                        <a:t>0.6 ≤ Kappa &lt; 0.8 </a:t>
                      </a:r>
                    </a:p>
                  </a:txBody>
                  <a:tcPr/>
                </a:tc>
                <a:tc>
                  <a:txBody>
                    <a:bodyPr/>
                    <a:lstStyle/>
                    <a:p>
                      <a:pPr lvl="0">
                        <a:buNone/>
                      </a:pPr>
                      <a:r>
                        <a:rPr lang="en-US"/>
                        <a:t>Substantial agreement</a:t>
                      </a:r>
                    </a:p>
                  </a:txBody>
                  <a:tcPr/>
                </a:tc>
                <a:extLst>
                  <a:ext uri="{0D108BD9-81ED-4DB2-BD59-A6C34878D82A}">
                    <a16:rowId xmlns:a16="http://schemas.microsoft.com/office/drawing/2014/main" val="1580778232"/>
                  </a:ext>
                </a:extLst>
              </a:tr>
              <a:tr h="370838">
                <a:tc>
                  <a:txBody>
                    <a:bodyPr/>
                    <a:lstStyle/>
                    <a:p>
                      <a:pPr lvl="0">
                        <a:buNone/>
                      </a:pPr>
                      <a:r>
                        <a:rPr lang="en-US" sz="1800" b="1" i="0" u="none" strike="noStrike" noProof="0">
                          <a:solidFill>
                            <a:srgbClr val="000000"/>
                          </a:solidFill>
                          <a:latin typeface="Calibri"/>
                        </a:rPr>
                        <a:t>0.8 ≤ Kappa &lt; 1 </a:t>
                      </a:r>
                      <a:endParaRPr lang="en-US" b="1"/>
                    </a:p>
                  </a:txBody>
                  <a:tcPr/>
                </a:tc>
                <a:tc>
                  <a:txBody>
                    <a:bodyPr/>
                    <a:lstStyle/>
                    <a:p>
                      <a:pPr lvl="0">
                        <a:buNone/>
                      </a:pPr>
                      <a:r>
                        <a:rPr lang="en-US"/>
                        <a:t>Almost perfect agreement</a:t>
                      </a:r>
                    </a:p>
                  </a:txBody>
                  <a:tcPr/>
                </a:tc>
                <a:extLst>
                  <a:ext uri="{0D108BD9-81ED-4DB2-BD59-A6C34878D82A}">
                    <a16:rowId xmlns:a16="http://schemas.microsoft.com/office/drawing/2014/main" val="3331352980"/>
                  </a:ext>
                </a:extLst>
              </a:tr>
              <a:tr h="370838">
                <a:tc>
                  <a:txBody>
                    <a:bodyPr/>
                    <a:lstStyle/>
                    <a:p>
                      <a:pPr lvl="0">
                        <a:buNone/>
                      </a:pPr>
                      <a:r>
                        <a:rPr lang="en-US" sz="1800" b="1" i="0" u="none" strike="noStrike" noProof="0">
                          <a:solidFill>
                            <a:srgbClr val="000000"/>
                          </a:solidFill>
                          <a:latin typeface="Calibri"/>
                        </a:rPr>
                        <a:t>Kappa = 1</a:t>
                      </a:r>
                      <a:endParaRPr lang="en-US" b="1"/>
                    </a:p>
                  </a:txBody>
                  <a:tcPr/>
                </a:tc>
                <a:tc>
                  <a:txBody>
                    <a:bodyPr/>
                    <a:lstStyle/>
                    <a:p>
                      <a:pPr lvl="0">
                        <a:buNone/>
                      </a:pPr>
                      <a:r>
                        <a:rPr lang="en-US"/>
                        <a:t>Perfect agreement</a:t>
                      </a:r>
                    </a:p>
                  </a:txBody>
                  <a:tcPr/>
                </a:tc>
                <a:extLst>
                  <a:ext uri="{0D108BD9-81ED-4DB2-BD59-A6C34878D82A}">
                    <a16:rowId xmlns:a16="http://schemas.microsoft.com/office/drawing/2014/main" val="2063665880"/>
                  </a:ext>
                </a:extLst>
              </a:tr>
            </a:tbl>
          </a:graphicData>
        </a:graphic>
      </p:graphicFrame>
      <p:cxnSp>
        <p:nvCxnSpPr>
          <p:cNvPr id="6" name="Straight Arrow Connector 5">
            <a:extLst>
              <a:ext uri="{FF2B5EF4-FFF2-40B4-BE49-F238E27FC236}">
                <a16:creationId xmlns:a16="http://schemas.microsoft.com/office/drawing/2014/main" id="{3884DE48-BD6C-C796-49A9-8D73B6533E41}"/>
              </a:ext>
            </a:extLst>
          </p:cNvPr>
          <p:cNvCxnSpPr/>
          <p:nvPr/>
        </p:nvCxnSpPr>
        <p:spPr>
          <a:xfrm>
            <a:off x="10951029" y="2536371"/>
            <a:ext cx="0" cy="38970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53928E3-E412-419B-BFE2-A962A80B483C}"/>
              </a:ext>
            </a:extLst>
          </p:cNvPr>
          <p:cNvSpPr txBox="1"/>
          <p:nvPr/>
        </p:nvSpPr>
        <p:spPr>
          <a:xfrm>
            <a:off x="10923816" y="4022271"/>
            <a:ext cx="13607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Increasing Agreement</a:t>
            </a:r>
            <a:endParaRPr lang="en-US"/>
          </a:p>
        </p:txBody>
      </p:sp>
    </p:spTree>
    <p:extLst>
      <p:ext uri="{BB962C8B-B14F-4D97-AF65-F5344CB8AC3E}">
        <p14:creationId xmlns:p14="http://schemas.microsoft.com/office/powerpoint/2010/main" val="1736909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564625" y="704761"/>
            <a:ext cx="10909216"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4.9. Cloud Computing</a:t>
            </a:r>
          </a:p>
        </p:txBody>
      </p:sp>
      <p:sp>
        <p:nvSpPr>
          <p:cNvPr id="3" name="Google Shape;87;p1">
            <a:extLst>
              <a:ext uri="{FF2B5EF4-FFF2-40B4-BE49-F238E27FC236}">
                <a16:creationId xmlns:a16="http://schemas.microsoft.com/office/drawing/2014/main" id="{B2C30DD7-0E08-945E-0C28-C25B13B432A9}"/>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1C37130-2E61-4264-F690-4E4650E60D29}"/>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Content Placeholder 7">
            <a:extLst>
              <a:ext uri="{FF2B5EF4-FFF2-40B4-BE49-F238E27FC236}">
                <a16:creationId xmlns:a16="http://schemas.microsoft.com/office/drawing/2014/main" id="{F7F1C9BE-5B6E-3715-410B-CD55A6498BE1}"/>
              </a:ext>
            </a:extLst>
          </p:cNvPr>
          <p:cNvSpPr>
            <a:spLocks noGrp="1"/>
          </p:cNvSpPr>
          <p:nvPr>
            <p:ph idx="1"/>
          </p:nvPr>
        </p:nvSpPr>
        <p:spPr>
          <a:xfrm>
            <a:off x="838200" y="1825625"/>
            <a:ext cx="10515600" cy="4120283"/>
          </a:xfrm>
        </p:spPr>
        <p:txBody>
          <a:bodyPr vert="horz" lIns="91440" tIns="45720" rIns="91440" bIns="45720" rtlCol="0" anchor="t">
            <a:normAutofit/>
          </a:bodyPr>
          <a:lstStyle/>
          <a:p>
            <a:pPr algn="just"/>
            <a:r>
              <a:rPr lang="en-US">
                <a:latin typeface="Arial" panose="020B0604020202020204" pitchFamily="34" charset="0"/>
                <a:ea typeface="Calibri"/>
                <a:cs typeface="Arial" panose="020B0604020202020204" pitchFamily="34" charset="0"/>
              </a:rPr>
              <a:t>Model is difficult to run on PCs</a:t>
            </a:r>
          </a:p>
          <a:p>
            <a:pPr lvl="1" algn="just"/>
            <a:r>
              <a:rPr lang="en-US">
                <a:latin typeface="Arial" panose="020B0604020202020204" pitchFamily="34" charset="0"/>
                <a:ea typeface="Calibri"/>
                <a:cs typeface="Arial" panose="020B0604020202020204" pitchFamily="34" charset="0"/>
              </a:rPr>
              <a:t>Large disk space required for storage of images</a:t>
            </a:r>
          </a:p>
          <a:p>
            <a:pPr lvl="1" algn="just"/>
            <a:r>
              <a:rPr lang="en-US">
                <a:latin typeface="Arial" panose="020B0604020202020204" pitchFamily="34" charset="0"/>
                <a:ea typeface="Calibri"/>
                <a:cs typeface="Arial" panose="020B0604020202020204" pitchFamily="34" charset="0"/>
              </a:rPr>
              <a:t>Processor/GPU insufficient for model building</a:t>
            </a:r>
          </a:p>
          <a:p>
            <a:pPr lvl="1" algn="just"/>
            <a:endParaRPr lang="en-US">
              <a:latin typeface="Arial" panose="020B0604020202020204" pitchFamily="34" charset="0"/>
              <a:ea typeface="Calibri"/>
              <a:cs typeface="Arial" panose="020B0604020202020204" pitchFamily="34" charset="0"/>
            </a:endParaRPr>
          </a:p>
          <a:p>
            <a:pPr algn="just"/>
            <a:r>
              <a:rPr lang="en-US">
                <a:latin typeface="Arial" panose="020B0604020202020204" pitchFamily="34" charset="0"/>
                <a:ea typeface="Calibri"/>
                <a:cs typeface="Arial" panose="020B0604020202020204" pitchFamily="34" charset="0"/>
              </a:rPr>
              <a:t>Therefore, we use Google Cloud Platform</a:t>
            </a:r>
          </a:p>
          <a:p>
            <a:pPr lvl="1" algn="just"/>
            <a:r>
              <a:rPr lang="en-US">
                <a:latin typeface="Arial" panose="020B0604020202020204" pitchFamily="34" charset="0"/>
                <a:ea typeface="Calibri"/>
                <a:cs typeface="Arial" panose="020B0604020202020204" pitchFamily="34" charset="0"/>
              </a:rPr>
              <a:t>Cloud storage through </a:t>
            </a:r>
            <a:r>
              <a:rPr lang="en-US" i="1">
                <a:latin typeface="Arial" panose="020B0604020202020204" pitchFamily="34" charset="0"/>
                <a:ea typeface="Calibri"/>
                <a:cs typeface="Arial" panose="020B0604020202020204" pitchFamily="34" charset="0"/>
              </a:rPr>
              <a:t>buckets</a:t>
            </a:r>
          </a:p>
          <a:p>
            <a:pPr lvl="1" algn="just"/>
            <a:r>
              <a:rPr lang="en-US" err="1">
                <a:latin typeface="Arial" panose="020B0604020202020204" pitchFamily="34" charset="0"/>
                <a:ea typeface="Calibri"/>
                <a:cs typeface="Arial" panose="020B0604020202020204" pitchFamily="34" charset="0"/>
              </a:rPr>
              <a:t>VertexAI</a:t>
            </a:r>
            <a:r>
              <a:rPr lang="en-US">
                <a:latin typeface="Arial" panose="020B0604020202020204" pitchFamily="34" charset="0"/>
                <a:ea typeface="Calibri"/>
                <a:cs typeface="Arial" panose="020B0604020202020204" pitchFamily="34" charset="0"/>
              </a:rPr>
              <a:t> package</a:t>
            </a:r>
          </a:p>
          <a:p>
            <a:pPr lvl="2" algn="just"/>
            <a:r>
              <a:rPr lang="en-US">
                <a:latin typeface="Arial" panose="020B0604020202020204" pitchFamily="34" charset="0"/>
                <a:ea typeface="Calibri"/>
                <a:cs typeface="Arial" panose="020B0604020202020204" pitchFamily="34" charset="0"/>
              </a:rPr>
              <a:t>Machine learning resources</a:t>
            </a:r>
          </a:p>
          <a:p>
            <a:pPr lvl="2" algn="just"/>
            <a:r>
              <a:rPr lang="en-US">
                <a:latin typeface="Arial" panose="020B0604020202020204" pitchFamily="34" charset="0"/>
                <a:ea typeface="Calibri"/>
                <a:cs typeface="Arial" panose="020B0604020202020204" pitchFamily="34" charset="0"/>
              </a:rPr>
              <a:t>Virtual machines  - 16 vCPUs, 104 GB RAM, 1 Tesla P4 GPU</a:t>
            </a:r>
          </a:p>
        </p:txBody>
      </p:sp>
    </p:spTree>
    <p:extLst>
      <p:ext uri="{BB962C8B-B14F-4D97-AF65-F5344CB8AC3E}">
        <p14:creationId xmlns:p14="http://schemas.microsoft.com/office/powerpoint/2010/main" val="2260530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38200" y="704761"/>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5. Results - Model</a:t>
            </a:r>
          </a:p>
        </p:txBody>
      </p:sp>
      <p:sp>
        <p:nvSpPr>
          <p:cNvPr id="22" name="Content Placeholder 21">
            <a:extLst>
              <a:ext uri="{FF2B5EF4-FFF2-40B4-BE49-F238E27FC236}">
                <a16:creationId xmlns:a16="http://schemas.microsoft.com/office/drawing/2014/main" id="{5C6B1878-2096-9880-8F0C-267C0A768687}"/>
              </a:ext>
            </a:extLst>
          </p:cNvPr>
          <p:cNvSpPr>
            <a:spLocks noGrp="1"/>
          </p:cNvSpPr>
          <p:nvPr>
            <p:ph idx="1"/>
          </p:nvPr>
        </p:nvSpPr>
        <p:spPr>
          <a:xfrm>
            <a:off x="731627" y="1822871"/>
            <a:ext cx="10515600" cy="4330367"/>
          </a:xfrm>
        </p:spPr>
        <p:txBody>
          <a:bodyPr vert="horz" lIns="91440" tIns="45720" rIns="91440" bIns="45720" rtlCol="0" anchor="t">
            <a:normAutofit/>
          </a:bodyPr>
          <a:lstStyle/>
          <a:p>
            <a:pPr marL="0" indent="0">
              <a:buNone/>
            </a:pPr>
            <a:r>
              <a:rPr lang="en-US">
                <a:latin typeface="Arial"/>
                <a:ea typeface="Calibri"/>
                <a:cs typeface="Arial"/>
              </a:rPr>
              <a:t>Conducted multiple tests with 20 tiles:</a:t>
            </a:r>
          </a:p>
          <a:p>
            <a:endParaRPr lang="en-US">
              <a:latin typeface="Arial" panose="020B0604020202020204" pitchFamily="34" charset="0"/>
              <a:ea typeface="Calibri"/>
              <a:cs typeface="Arial" panose="020B0604020202020204" pitchFamily="34" charset="0"/>
            </a:endParaRPr>
          </a:p>
          <a:p>
            <a:r>
              <a:rPr lang="en-US">
                <a:latin typeface="Arial"/>
                <a:ea typeface="Calibri"/>
                <a:cs typeface="Arial"/>
              </a:rPr>
              <a:t>Native resolution </a:t>
            </a:r>
            <a:r>
              <a:rPr lang="en-US">
                <a:latin typeface="Arial"/>
                <a:ea typeface="+mn-lt"/>
                <a:cs typeface="Arial"/>
              </a:rPr>
              <a:t>– Post-event imagery at 0.6m</a:t>
            </a:r>
            <a:endParaRPr lang="en-US">
              <a:latin typeface="Arial"/>
              <a:ea typeface="Calibri"/>
              <a:cs typeface="Arial"/>
            </a:endParaRPr>
          </a:p>
          <a:p>
            <a:pPr lvl="1"/>
            <a:r>
              <a:rPr lang="en-US" sz="2800">
                <a:latin typeface="Arial"/>
                <a:ea typeface="Calibri"/>
                <a:cs typeface="Arial"/>
              </a:rPr>
              <a:t>5 layers</a:t>
            </a:r>
          </a:p>
          <a:p>
            <a:pPr lvl="1"/>
            <a:r>
              <a:rPr lang="en-US" sz="2800">
                <a:latin typeface="Arial"/>
                <a:ea typeface="+mn-lt"/>
                <a:cs typeface="Arial"/>
              </a:rPr>
              <a:t>2 layers</a:t>
            </a:r>
          </a:p>
          <a:p>
            <a:pPr lvl="1"/>
            <a:r>
              <a:rPr lang="en-US" sz="2800">
                <a:latin typeface="Arial"/>
                <a:ea typeface="+mn-lt"/>
                <a:cs typeface="Arial"/>
              </a:rPr>
              <a:t>2 layers – low accuracy</a:t>
            </a:r>
            <a:endParaRPr lang="en-US" sz="2800">
              <a:latin typeface="Arial" panose="020B0604020202020204" pitchFamily="34" charset="0"/>
              <a:ea typeface="+mn-lt"/>
              <a:cs typeface="Arial" panose="020B0604020202020204" pitchFamily="34" charset="0"/>
            </a:endParaRPr>
          </a:p>
          <a:p>
            <a:pPr lvl="1"/>
            <a:endParaRPr lang="en-US">
              <a:latin typeface="Arial" panose="020B0604020202020204" pitchFamily="34" charset="0"/>
              <a:ea typeface="+mn-lt"/>
              <a:cs typeface="Arial" panose="020B0604020202020204" pitchFamily="34" charset="0"/>
            </a:endParaRPr>
          </a:p>
          <a:p>
            <a:r>
              <a:rPr lang="en-US">
                <a:latin typeface="Arial"/>
                <a:ea typeface="+mn-lt"/>
                <a:cs typeface="Arial"/>
              </a:rPr>
              <a:t>Reduced resolution – Post-event imagery at 1m</a:t>
            </a:r>
          </a:p>
          <a:p>
            <a:pPr lvl="1"/>
            <a:r>
              <a:rPr lang="en-US" sz="2800">
                <a:latin typeface="Arial"/>
                <a:ea typeface="+mn-lt"/>
                <a:cs typeface="Arial"/>
              </a:rPr>
              <a:t>2 layers</a:t>
            </a:r>
          </a:p>
          <a:p>
            <a:pPr marL="457200" lvl="1" indent="0">
              <a:buNone/>
            </a:pPr>
            <a:endParaRPr lang="en-US" sz="2800">
              <a:latin typeface="Arial"/>
              <a:ea typeface="+mn-lt"/>
              <a:cs typeface="Arial"/>
            </a:endParaRPr>
          </a:p>
        </p:txBody>
      </p:sp>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90659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534286" y="654411"/>
            <a:ext cx="11123428"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5.1. Results – 20 tiles – 5 Layers</a:t>
            </a:r>
          </a:p>
        </p:txBody>
      </p:sp>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760DD732-A059-26FB-3D70-CF65393F926C}"/>
              </a:ext>
            </a:extLst>
          </p:cNvPr>
          <p:cNvSpPr txBox="1"/>
          <p:nvPr/>
        </p:nvSpPr>
        <p:spPr>
          <a:xfrm>
            <a:off x="470434" y="2489944"/>
            <a:ext cx="1184940"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Pre-event</a:t>
            </a:r>
          </a:p>
        </p:txBody>
      </p:sp>
      <p:sp>
        <p:nvSpPr>
          <p:cNvPr id="14" name="TextBox 13">
            <a:extLst>
              <a:ext uri="{FF2B5EF4-FFF2-40B4-BE49-F238E27FC236}">
                <a16:creationId xmlns:a16="http://schemas.microsoft.com/office/drawing/2014/main" id="{374A2029-EC2B-4C97-BDEA-F14C9EF0E6EE}"/>
              </a:ext>
            </a:extLst>
          </p:cNvPr>
          <p:cNvSpPr txBox="1"/>
          <p:nvPr/>
        </p:nvSpPr>
        <p:spPr>
          <a:xfrm>
            <a:off x="469983" y="5049002"/>
            <a:ext cx="128753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Post-event</a:t>
            </a:r>
          </a:p>
        </p:txBody>
      </p:sp>
      <p:sp>
        <p:nvSpPr>
          <p:cNvPr id="5" name="TextBox 4">
            <a:extLst>
              <a:ext uri="{FF2B5EF4-FFF2-40B4-BE49-F238E27FC236}">
                <a16:creationId xmlns:a16="http://schemas.microsoft.com/office/drawing/2014/main" id="{A3A2BE4C-203A-2A32-31A7-A6C3EC0F2FE4}"/>
              </a:ext>
            </a:extLst>
          </p:cNvPr>
          <p:cNvSpPr txBox="1"/>
          <p:nvPr/>
        </p:nvSpPr>
        <p:spPr>
          <a:xfrm>
            <a:off x="2730843" y="1511506"/>
            <a:ext cx="73028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panose="020B0604020202020204" pitchFamily="34" charset="0"/>
                <a:ea typeface="Calibri"/>
                <a:cs typeface="Arial" panose="020B0604020202020204" pitchFamily="34" charset="0"/>
              </a:rPr>
              <a:t>Photo                              Ground True                            Prediction</a:t>
            </a:r>
            <a:endParaRPr 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1D032A2-AD83-9CC5-C419-26085C36A366}"/>
              </a:ext>
            </a:extLst>
          </p:cNvPr>
          <p:cNvPicPr>
            <a:picLocks noChangeAspect="1"/>
          </p:cNvPicPr>
          <p:nvPr/>
        </p:nvPicPr>
        <p:blipFill>
          <a:blip r:embed="rId3"/>
          <a:stretch>
            <a:fillRect/>
          </a:stretch>
        </p:blipFill>
        <p:spPr>
          <a:xfrm>
            <a:off x="2223246" y="1879183"/>
            <a:ext cx="7862045" cy="2221091"/>
          </a:xfrm>
          <a:prstGeom prst="rect">
            <a:avLst/>
          </a:prstGeom>
        </p:spPr>
      </p:pic>
      <p:pic>
        <p:nvPicPr>
          <p:cNvPr id="7" name="Picture 6" descr="A graph showing a number of red and green dots&#10;&#10;Description automatically generated">
            <a:extLst>
              <a:ext uri="{FF2B5EF4-FFF2-40B4-BE49-F238E27FC236}">
                <a16:creationId xmlns:a16="http://schemas.microsoft.com/office/drawing/2014/main" id="{B1DAABDD-ED59-AF26-FF86-EC75A3B91BC5}"/>
              </a:ext>
            </a:extLst>
          </p:cNvPr>
          <p:cNvPicPr>
            <a:picLocks noChangeAspect="1"/>
          </p:cNvPicPr>
          <p:nvPr/>
        </p:nvPicPr>
        <p:blipFill>
          <a:blip r:embed="rId4"/>
          <a:stretch>
            <a:fillRect/>
          </a:stretch>
        </p:blipFill>
        <p:spPr>
          <a:xfrm>
            <a:off x="2268071" y="4197003"/>
            <a:ext cx="7763435" cy="2211241"/>
          </a:xfrm>
          <a:prstGeom prst="rect">
            <a:avLst/>
          </a:prstGeom>
        </p:spPr>
      </p:pic>
      <p:graphicFrame>
        <p:nvGraphicFramePr>
          <p:cNvPr id="9" name="Table 8">
            <a:extLst>
              <a:ext uri="{FF2B5EF4-FFF2-40B4-BE49-F238E27FC236}">
                <a16:creationId xmlns:a16="http://schemas.microsoft.com/office/drawing/2014/main" id="{99D5443C-7A79-29CA-22C3-5C7554870722}"/>
              </a:ext>
            </a:extLst>
          </p:cNvPr>
          <p:cNvGraphicFramePr>
            <a:graphicFrameLocks noGrp="1"/>
          </p:cNvGraphicFramePr>
          <p:nvPr>
            <p:extLst>
              <p:ext uri="{D42A27DB-BD31-4B8C-83A1-F6EECF244321}">
                <p14:modId xmlns:p14="http://schemas.microsoft.com/office/powerpoint/2010/main" val="794096176"/>
              </p:ext>
            </p:extLst>
          </p:nvPr>
        </p:nvGraphicFramePr>
        <p:xfrm>
          <a:off x="9992810" y="279721"/>
          <a:ext cx="2173221" cy="1630680"/>
        </p:xfrm>
        <a:graphic>
          <a:graphicData uri="http://schemas.openxmlformats.org/drawingml/2006/table">
            <a:tbl>
              <a:tblPr firstRow="1" bandRow="1">
                <a:tableStyleId>{5C22544A-7EE6-4342-B048-85BDC9FD1C3A}</a:tableStyleId>
              </a:tblPr>
              <a:tblGrid>
                <a:gridCol w="701421">
                  <a:extLst>
                    <a:ext uri="{9D8B030D-6E8A-4147-A177-3AD203B41FA5}">
                      <a16:colId xmlns:a16="http://schemas.microsoft.com/office/drawing/2014/main" val="1100419391"/>
                    </a:ext>
                  </a:extLst>
                </a:gridCol>
                <a:gridCol w="1471800">
                  <a:extLst>
                    <a:ext uri="{9D8B030D-6E8A-4147-A177-3AD203B41FA5}">
                      <a16:colId xmlns:a16="http://schemas.microsoft.com/office/drawing/2014/main" val="3791755327"/>
                    </a:ext>
                  </a:extLst>
                </a:gridCol>
              </a:tblGrid>
              <a:tr h="223917">
                <a:tc gridSpan="2">
                  <a:txBody>
                    <a:bodyPr/>
                    <a:lstStyle/>
                    <a:p>
                      <a:pPr lvl="0" algn="ctr">
                        <a:buNone/>
                      </a:pPr>
                      <a:r>
                        <a:rPr lang="en-US" sz="1100">
                          <a:latin typeface="Arial"/>
                          <a:cs typeface="Arial"/>
                        </a:rPr>
                        <a:t>Key</a:t>
                      </a:r>
                    </a:p>
                  </a:txBody>
                  <a:tcPr>
                    <a:solidFill>
                      <a:srgbClr val="283E69"/>
                    </a:solidFill>
                  </a:tcPr>
                </a:tc>
                <a:tc hMerge="1">
                  <a:txBody>
                    <a:bodyPr/>
                    <a:lstStyle/>
                    <a:p>
                      <a:endParaRPr lang="en-US"/>
                    </a:p>
                  </a:txBody>
                  <a:tcPr>
                    <a:solidFill>
                      <a:srgbClr val="283E69"/>
                    </a:solidFill>
                  </a:tcPr>
                </a:tc>
                <a:extLst>
                  <a:ext uri="{0D108BD9-81ED-4DB2-BD59-A6C34878D82A}">
                    <a16:rowId xmlns:a16="http://schemas.microsoft.com/office/drawing/2014/main" val="4182127505"/>
                  </a:ext>
                </a:extLst>
              </a:tr>
              <a:tr h="370324">
                <a:tc>
                  <a:txBody>
                    <a:bodyPr/>
                    <a:lstStyle/>
                    <a:p>
                      <a:pPr algn="ctr"/>
                      <a:r>
                        <a:rPr lang="en-US" sz="1100" b="1" err="1">
                          <a:solidFill>
                            <a:schemeClr val="bg1"/>
                          </a:solidFill>
                          <a:latin typeface="Arial" panose="020B0604020202020204" pitchFamily="34" charset="0"/>
                          <a:cs typeface="Arial" panose="020B0604020202020204" pitchFamily="34" charset="0"/>
                        </a:rPr>
                        <a:t>Colour</a:t>
                      </a:r>
                      <a:endParaRPr lang="en-US" sz="1100" b="1">
                        <a:solidFill>
                          <a:schemeClr val="bg1"/>
                        </a:solidFill>
                        <a:latin typeface="Arial" panose="020B0604020202020204" pitchFamily="34" charset="0"/>
                        <a:cs typeface="Arial" panose="020B0604020202020204" pitchFamily="34" charset="0"/>
                      </a:endParaRPr>
                    </a:p>
                  </a:txBody>
                  <a:tcPr>
                    <a:solidFill>
                      <a:srgbClr val="283E69"/>
                    </a:solidFill>
                  </a:tcPr>
                </a:tc>
                <a:tc>
                  <a:txBody>
                    <a:bodyPr/>
                    <a:lstStyle/>
                    <a:p>
                      <a:pPr algn="ctr"/>
                      <a:r>
                        <a:rPr lang="en-US" sz="1100" b="1">
                          <a:solidFill>
                            <a:schemeClr val="bg1"/>
                          </a:solidFill>
                          <a:latin typeface="Arial"/>
                          <a:cs typeface="Arial"/>
                        </a:rPr>
                        <a:t>Damage Classification</a:t>
                      </a:r>
                    </a:p>
                  </a:txBody>
                  <a:tcPr>
                    <a:solidFill>
                      <a:srgbClr val="283E69"/>
                    </a:solidFill>
                  </a:tcPr>
                </a:tc>
                <a:extLst>
                  <a:ext uri="{0D108BD9-81ED-4DB2-BD59-A6C34878D82A}">
                    <a16:rowId xmlns:a16="http://schemas.microsoft.com/office/drawing/2014/main" val="3871233762"/>
                  </a:ext>
                </a:extLst>
              </a:tr>
              <a:tr h="223917">
                <a:tc>
                  <a:txBody>
                    <a:bodyPr/>
                    <a:lstStyle/>
                    <a:p>
                      <a:pPr algn="ctr"/>
                      <a:endParaRPr lang="en-US" sz="1100" b="0">
                        <a:latin typeface="Arial" panose="020B0604020202020204" pitchFamily="34" charset="0"/>
                        <a:cs typeface="Arial" panose="020B0604020202020204" pitchFamily="34" charset="0"/>
                      </a:endParaRPr>
                    </a:p>
                  </a:txBody>
                  <a:tcPr>
                    <a:solidFill>
                      <a:srgbClr val="4C62EC"/>
                    </a:solidFill>
                  </a:tcPr>
                </a:tc>
                <a:tc>
                  <a:txBody>
                    <a:bodyPr/>
                    <a:lstStyle/>
                    <a:p>
                      <a:pPr lvl="0" algn="ctr">
                        <a:buNone/>
                      </a:pPr>
                      <a:r>
                        <a:rPr lang="en-US" sz="1100">
                          <a:latin typeface="Arial"/>
                          <a:cs typeface="Arial"/>
                        </a:rPr>
                        <a:t>No Building</a:t>
                      </a:r>
                      <a:endParaRPr lang="en-US" sz="1100">
                        <a:latin typeface="Arial" panose="020B0604020202020204" pitchFamily="34" charset="0"/>
                        <a:cs typeface="Arial" panose="020B0604020202020204" pitchFamily="34" charset="0"/>
                      </a:endParaRPr>
                    </a:p>
                  </a:txBody>
                  <a:tcPr>
                    <a:solidFill>
                      <a:schemeClr val="tx2">
                        <a:lumMod val="20000"/>
                        <a:lumOff val="80000"/>
                      </a:schemeClr>
                    </a:solidFill>
                  </a:tcPr>
                </a:tc>
                <a:extLst>
                  <a:ext uri="{0D108BD9-81ED-4DB2-BD59-A6C34878D82A}">
                    <a16:rowId xmlns:a16="http://schemas.microsoft.com/office/drawing/2014/main" val="1131908986"/>
                  </a:ext>
                </a:extLst>
              </a:tr>
              <a:tr h="223917">
                <a:tc>
                  <a:txBody>
                    <a:bodyPr/>
                    <a:lstStyle/>
                    <a:p>
                      <a:pPr lvl="0" algn="ctr">
                        <a:buNone/>
                      </a:pPr>
                      <a:endParaRPr lang="en-US" sz="1100">
                        <a:latin typeface="Arial" panose="020B0604020202020204" pitchFamily="34" charset="0"/>
                        <a:cs typeface="Arial" panose="020B0604020202020204" pitchFamily="34" charset="0"/>
                      </a:endParaRPr>
                    </a:p>
                  </a:txBody>
                  <a:tcPr>
                    <a:solidFill>
                      <a:srgbClr val="92D050"/>
                    </a:solidFill>
                  </a:tcPr>
                </a:tc>
                <a:tc>
                  <a:txBody>
                    <a:bodyPr/>
                    <a:lstStyle/>
                    <a:p>
                      <a:pPr lvl="0" algn="ctr">
                        <a:buNone/>
                      </a:pPr>
                      <a:r>
                        <a:rPr lang="en-US" sz="1100">
                          <a:latin typeface="Arial"/>
                          <a:cs typeface="Arial"/>
                        </a:rPr>
                        <a:t>Damaged Building</a:t>
                      </a:r>
                      <a:endParaRPr lang="en-US" sz="11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937670699"/>
                  </a:ext>
                </a:extLst>
              </a:tr>
              <a:tr h="223917">
                <a:tc>
                  <a:txBody>
                    <a:bodyPr/>
                    <a:lstStyle/>
                    <a:p>
                      <a:pPr algn="ctr"/>
                      <a:endParaRPr lang="en-US" sz="1100">
                        <a:latin typeface="Arial" panose="020B0604020202020204" pitchFamily="34" charset="0"/>
                        <a:cs typeface="Arial" panose="020B0604020202020204" pitchFamily="34" charset="0"/>
                      </a:endParaRPr>
                    </a:p>
                  </a:txBody>
                  <a:tcPr>
                    <a:solidFill>
                      <a:srgbClr val="C00000"/>
                    </a:solidFill>
                  </a:tcPr>
                </a:tc>
                <a:tc>
                  <a:txBody>
                    <a:bodyPr/>
                    <a:lstStyle/>
                    <a:p>
                      <a:pPr algn="ctr"/>
                      <a:r>
                        <a:rPr lang="en-US" sz="1100">
                          <a:latin typeface="Arial"/>
                          <a:cs typeface="Arial"/>
                        </a:rPr>
                        <a:t>Undamaged Building</a:t>
                      </a:r>
                    </a:p>
                  </a:txBody>
                  <a:tcPr>
                    <a:solidFill>
                      <a:schemeClr val="tx2">
                        <a:lumMod val="20000"/>
                        <a:lumOff val="80000"/>
                      </a:schemeClr>
                    </a:solidFill>
                  </a:tcPr>
                </a:tc>
                <a:extLst>
                  <a:ext uri="{0D108BD9-81ED-4DB2-BD59-A6C34878D82A}">
                    <a16:rowId xmlns:a16="http://schemas.microsoft.com/office/drawing/2014/main" val="3710873653"/>
                  </a:ext>
                </a:extLst>
              </a:tr>
            </a:tbl>
          </a:graphicData>
        </a:graphic>
      </p:graphicFrame>
    </p:spTree>
    <p:extLst>
      <p:ext uri="{BB962C8B-B14F-4D97-AF65-F5344CB8AC3E}">
        <p14:creationId xmlns:p14="http://schemas.microsoft.com/office/powerpoint/2010/main" val="180672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328C3-6ABA-F0A7-1176-D57FC15EF937}"/>
              </a:ext>
            </a:extLst>
          </p:cNvPr>
          <p:cNvSpPr>
            <a:spLocks noGrp="1"/>
          </p:cNvSpPr>
          <p:nvPr>
            <p:ph idx="1"/>
          </p:nvPr>
        </p:nvSpPr>
        <p:spPr>
          <a:xfrm>
            <a:off x="838200" y="1551524"/>
            <a:ext cx="10515600" cy="2006146"/>
          </a:xfrm>
        </p:spPr>
        <p:txBody>
          <a:bodyPr vert="horz" lIns="91440" tIns="45720" rIns="91440" bIns="45720" rtlCol="0" anchor="t">
            <a:normAutofit/>
          </a:bodyPr>
          <a:lstStyle/>
          <a:p>
            <a:pPr marL="0" indent="0" algn="just">
              <a:buNone/>
            </a:pPr>
            <a:r>
              <a:rPr lang="en-US" sz="2600">
                <a:latin typeface="Arial"/>
                <a:cs typeface="Arial"/>
              </a:rPr>
              <a:t>To identify damaged buildings for rapid-post disaster response, damage assessment, and humanitarian relief after Hurricane Michael hit Panama City, Florida, USA on 10</a:t>
            </a:r>
            <a:r>
              <a:rPr lang="en-US" sz="2600" baseline="30000">
                <a:latin typeface="Arial"/>
                <a:cs typeface="Arial"/>
              </a:rPr>
              <a:t>th</a:t>
            </a:r>
            <a:r>
              <a:rPr lang="en-US" sz="2600">
                <a:latin typeface="Arial"/>
                <a:cs typeface="Arial"/>
              </a:rPr>
              <a:t> – 12</a:t>
            </a:r>
            <a:r>
              <a:rPr lang="en-US" sz="2600" baseline="30000">
                <a:latin typeface="Arial"/>
                <a:cs typeface="Arial"/>
              </a:rPr>
              <a:t>th</a:t>
            </a:r>
            <a:r>
              <a:rPr lang="en-US" sz="2600">
                <a:latin typeface="Arial"/>
                <a:cs typeface="Arial"/>
              </a:rPr>
              <a:t> of October 2018.</a:t>
            </a:r>
          </a:p>
        </p:txBody>
      </p:sp>
      <p:sp>
        <p:nvSpPr>
          <p:cNvPr id="4" name="Google Shape;87;p1">
            <a:extLst>
              <a:ext uri="{FF2B5EF4-FFF2-40B4-BE49-F238E27FC236}">
                <a16:creationId xmlns:a16="http://schemas.microsoft.com/office/drawing/2014/main" id="{72A23A3A-C036-D083-6CEC-D0765F5AF7E8}"/>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88;p1">
            <a:extLst>
              <a:ext uri="{FF2B5EF4-FFF2-40B4-BE49-F238E27FC236}">
                <a16:creationId xmlns:a16="http://schemas.microsoft.com/office/drawing/2014/main" id="{6636E19E-AEB4-899E-47D6-A8C4F65EC313}"/>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Title 1">
            <a:extLst>
              <a:ext uri="{FF2B5EF4-FFF2-40B4-BE49-F238E27FC236}">
                <a16:creationId xmlns:a16="http://schemas.microsoft.com/office/drawing/2014/main" id="{81687C57-6FA9-39AE-7983-CD90DFAD2507}"/>
              </a:ext>
            </a:extLst>
          </p:cNvPr>
          <p:cNvSpPr>
            <a:spLocks noGrp="1"/>
          </p:cNvSpPr>
          <p:nvPr>
            <p:ph type="title"/>
          </p:nvPr>
        </p:nvSpPr>
        <p:spPr>
          <a:xfrm>
            <a:off x="838200" y="704761"/>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1. Objective</a:t>
            </a:r>
          </a:p>
        </p:txBody>
      </p:sp>
      <p:sp>
        <p:nvSpPr>
          <p:cNvPr id="2" name="Title 1">
            <a:extLst>
              <a:ext uri="{FF2B5EF4-FFF2-40B4-BE49-F238E27FC236}">
                <a16:creationId xmlns:a16="http://schemas.microsoft.com/office/drawing/2014/main" id="{3C3EEBF0-34B2-6378-B9D9-C2E068364200}"/>
              </a:ext>
            </a:extLst>
          </p:cNvPr>
          <p:cNvSpPr txBox="1">
            <a:spLocks/>
          </p:cNvSpPr>
          <p:nvPr/>
        </p:nvSpPr>
        <p:spPr>
          <a:xfrm>
            <a:off x="838199" y="3118304"/>
            <a:ext cx="5758543" cy="480091"/>
          </a:xfrm>
          <a:prstGeom prst="rect">
            <a:avLst/>
          </a:prstGeom>
          <a:noFill/>
          <a:ln>
            <a:noFill/>
          </a:ln>
        </p:spPr>
        <p:txBody>
          <a:bodyPr spcFirstLastPara="1" vert="horz" wrap="square" lIns="91425" tIns="45700" rIns="91425" bIns="4570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83E69"/>
              </a:buClr>
              <a:buSzPts val="5400"/>
            </a:pPr>
            <a:r>
              <a:rPr lang="en-US" sz="2800">
                <a:solidFill>
                  <a:srgbClr val="283E69"/>
                </a:solidFill>
                <a:latin typeface="Arial Black"/>
                <a:cs typeface="Calibri"/>
              </a:rPr>
              <a:t>1.1. Research Questions</a:t>
            </a:r>
          </a:p>
        </p:txBody>
      </p:sp>
      <p:sp>
        <p:nvSpPr>
          <p:cNvPr id="7" name="Content Placeholder 2">
            <a:extLst>
              <a:ext uri="{FF2B5EF4-FFF2-40B4-BE49-F238E27FC236}">
                <a16:creationId xmlns:a16="http://schemas.microsoft.com/office/drawing/2014/main" id="{9330EBCF-0B48-1BCC-8C8B-C77C1B9A7CF2}"/>
              </a:ext>
            </a:extLst>
          </p:cNvPr>
          <p:cNvSpPr txBox="1">
            <a:spLocks/>
          </p:cNvSpPr>
          <p:nvPr/>
        </p:nvSpPr>
        <p:spPr>
          <a:xfrm>
            <a:off x="838199" y="3766123"/>
            <a:ext cx="10515600" cy="21673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r>
              <a:rPr lang="en-US" sz="2600">
                <a:latin typeface="Arial"/>
                <a:cs typeface="Arial"/>
              </a:rPr>
              <a:t>How can we use multispectral airborne imagery &amp; machine learning techniques to identify damaged buildings in areas affected by Hurricane Michael?</a:t>
            </a:r>
            <a:endParaRPr lang="en-US" sz="2600">
              <a:ea typeface="Calibri"/>
              <a:cs typeface="Calibri"/>
            </a:endParaRPr>
          </a:p>
          <a:p>
            <a:pPr marL="457200" indent="-457200" algn="just"/>
            <a:r>
              <a:rPr lang="en-US" sz="2600">
                <a:latin typeface="Arial"/>
                <a:ea typeface="Calibri"/>
                <a:cs typeface="Arial"/>
              </a:rPr>
              <a:t>How adaptable are CNN models for use in building damage assessment on new disaster types using different imagery? </a:t>
            </a:r>
          </a:p>
        </p:txBody>
      </p:sp>
    </p:spTree>
    <p:extLst>
      <p:ext uri="{BB962C8B-B14F-4D97-AF65-F5344CB8AC3E}">
        <p14:creationId xmlns:p14="http://schemas.microsoft.com/office/powerpoint/2010/main" val="375505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8988283-A40D-5992-E3DE-294C857A6C7D}"/>
              </a:ext>
            </a:extLst>
          </p:cNvPr>
          <p:cNvSpPr txBox="1">
            <a:spLocks/>
          </p:cNvSpPr>
          <p:nvPr/>
        </p:nvSpPr>
        <p:spPr>
          <a:xfrm>
            <a:off x="534286" y="496073"/>
            <a:ext cx="11123428" cy="646290"/>
          </a:xfrm>
          <a:prstGeom prst="rect">
            <a:avLst/>
          </a:prstGeom>
          <a:noFill/>
          <a:ln>
            <a:noFill/>
          </a:ln>
        </p:spPr>
        <p:txBody>
          <a:bodyPr spcFirstLastPara="1" vert="horz" wrap="square" lIns="91425" tIns="45700" rIns="91425" bIns="4570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a:solidFill>
                  <a:srgbClr val="283E69"/>
                </a:solidFill>
                <a:latin typeface="Arial Black"/>
                <a:cs typeface="Calibri"/>
              </a:rPr>
              <a:t>5.2. Confusion Matrix</a:t>
            </a:r>
            <a:endParaRPr lang="en-US"/>
          </a:p>
        </p:txBody>
      </p:sp>
      <p:pic>
        <p:nvPicPr>
          <p:cNvPr id="3" name="Picture 2" descr="A screenshot of a graph&#10;&#10;Description automatically generated">
            <a:extLst>
              <a:ext uri="{FF2B5EF4-FFF2-40B4-BE49-F238E27FC236}">
                <a16:creationId xmlns:a16="http://schemas.microsoft.com/office/drawing/2014/main" id="{6D3BB60C-0462-E107-0B5F-6E90794120E9}"/>
              </a:ext>
            </a:extLst>
          </p:cNvPr>
          <p:cNvPicPr>
            <a:picLocks noChangeAspect="1"/>
          </p:cNvPicPr>
          <p:nvPr/>
        </p:nvPicPr>
        <p:blipFill>
          <a:blip r:embed="rId3"/>
          <a:stretch>
            <a:fillRect/>
          </a:stretch>
        </p:blipFill>
        <p:spPr>
          <a:xfrm>
            <a:off x="537747" y="1334388"/>
            <a:ext cx="9032111" cy="200920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580E2244-4D80-7207-0191-B8F5AF3D4318}"/>
              </a:ext>
            </a:extLst>
          </p:cNvPr>
          <p:cNvPicPr>
            <a:picLocks noChangeAspect="1"/>
          </p:cNvPicPr>
          <p:nvPr/>
        </p:nvPicPr>
        <p:blipFill>
          <a:blip r:embed="rId4"/>
          <a:stretch>
            <a:fillRect/>
          </a:stretch>
        </p:blipFill>
        <p:spPr>
          <a:xfrm>
            <a:off x="538223" y="3749601"/>
            <a:ext cx="9032112" cy="2069202"/>
          </a:xfrm>
          <a:prstGeom prst="rect">
            <a:avLst/>
          </a:prstGeom>
        </p:spPr>
      </p:pic>
      <p:sp>
        <p:nvSpPr>
          <p:cNvPr id="2" name="Google Shape;87;p1">
            <a:extLst>
              <a:ext uri="{FF2B5EF4-FFF2-40B4-BE49-F238E27FC236}">
                <a16:creationId xmlns:a16="http://schemas.microsoft.com/office/drawing/2014/main" id="{89390D2D-5D0A-969F-AE24-DD7CCB2AF13B}"/>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0E55A1CE-FF95-FA11-0C85-EDEA49CB7CD6}"/>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458365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534286" y="654411"/>
            <a:ext cx="11123428"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5.3. Results – 20 tiles – 2 Layers</a:t>
            </a:r>
          </a:p>
        </p:txBody>
      </p:sp>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760DD732-A059-26FB-3D70-CF65393F926C}"/>
              </a:ext>
            </a:extLst>
          </p:cNvPr>
          <p:cNvSpPr txBox="1"/>
          <p:nvPr/>
        </p:nvSpPr>
        <p:spPr>
          <a:xfrm>
            <a:off x="470434" y="2489944"/>
            <a:ext cx="1184940"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Pre-event</a:t>
            </a:r>
          </a:p>
        </p:txBody>
      </p:sp>
      <p:sp>
        <p:nvSpPr>
          <p:cNvPr id="14" name="TextBox 13">
            <a:extLst>
              <a:ext uri="{FF2B5EF4-FFF2-40B4-BE49-F238E27FC236}">
                <a16:creationId xmlns:a16="http://schemas.microsoft.com/office/drawing/2014/main" id="{374A2029-EC2B-4C97-BDEA-F14C9EF0E6EE}"/>
              </a:ext>
            </a:extLst>
          </p:cNvPr>
          <p:cNvSpPr txBox="1"/>
          <p:nvPr/>
        </p:nvSpPr>
        <p:spPr>
          <a:xfrm>
            <a:off x="469983" y="5049002"/>
            <a:ext cx="128753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Post-event</a:t>
            </a:r>
          </a:p>
        </p:txBody>
      </p:sp>
      <p:sp>
        <p:nvSpPr>
          <p:cNvPr id="5" name="TextBox 4">
            <a:extLst>
              <a:ext uri="{FF2B5EF4-FFF2-40B4-BE49-F238E27FC236}">
                <a16:creationId xmlns:a16="http://schemas.microsoft.com/office/drawing/2014/main" id="{A3A2BE4C-203A-2A32-31A7-A6C3EC0F2FE4}"/>
              </a:ext>
            </a:extLst>
          </p:cNvPr>
          <p:cNvSpPr txBox="1"/>
          <p:nvPr/>
        </p:nvSpPr>
        <p:spPr>
          <a:xfrm>
            <a:off x="2730843" y="1511506"/>
            <a:ext cx="73028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panose="020B0604020202020204" pitchFamily="34" charset="0"/>
                <a:ea typeface="Calibri"/>
                <a:cs typeface="Arial" panose="020B0604020202020204" pitchFamily="34" charset="0"/>
              </a:rPr>
              <a:t>Photo                              Ground True                            Prediction</a:t>
            </a:r>
            <a:endParaRPr lang="en-US">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CA964A8-D958-EDA1-A6E6-F3D132A70908}"/>
              </a:ext>
            </a:extLst>
          </p:cNvPr>
          <p:cNvPicPr>
            <a:picLocks noChangeAspect="1"/>
          </p:cNvPicPr>
          <p:nvPr/>
        </p:nvPicPr>
        <p:blipFill>
          <a:blip r:embed="rId3"/>
          <a:stretch>
            <a:fillRect/>
          </a:stretch>
        </p:blipFill>
        <p:spPr>
          <a:xfrm>
            <a:off x="1902178" y="1827427"/>
            <a:ext cx="8039570" cy="2281222"/>
          </a:xfrm>
          <a:prstGeom prst="rect">
            <a:avLst/>
          </a:prstGeom>
        </p:spPr>
      </p:pic>
      <p:pic>
        <p:nvPicPr>
          <p:cNvPr id="9" name="Picture 8">
            <a:extLst>
              <a:ext uri="{FF2B5EF4-FFF2-40B4-BE49-F238E27FC236}">
                <a16:creationId xmlns:a16="http://schemas.microsoft.com/office/drawing/2014/main" id="{E7B82260-8ECD-9369-2092-74EAE2AB3ECB}"/>
              </a:ext>
            </a:extLst>
          </p:cNvPr>
          <p:cNvPicPr>
            <a:picLocks noChangeAspect="1"/>
          </p:cNvPicPr>
          <p:nvPr/>
        </p:nvPicPr>
        <p:blipFill>
          <a:blip r:embed="rId4"/>
          <a:stretch>
            <a:fillRect/>
          </a:stretch>
        </p:blipFill>
        <p:spPr>
          <a:xfrm>
            <a:off x="1902178" y="4204034"/>
            <a:ext cx="8039570" cy="2231711"/>
          </a:xfrm>
          <a:prstGeom prst="rect">
            <a:avLst/>
          </a:prstGeom>
        </p:spPr>
      </p:pic>
      <p:graphicFrame>
        <p:nvGraphicFramePr>
          <p:cNvPr id="12" name="Table 11">
            <a:extLst>
              <a:ext uri="{FF2B5EF4-FFF2-40B4-BE49-F238E27FC236}">
                <a16:creationId xmlns:a16="http://schemas.microsoft.com/office/drawing/2014/main" id="{E1F4CBDA-2DAA-1D29-3254-A2D74B88DB65}"/>
              </a:ext>
            </a:extLst>
          </p:cNvPr>
          <p:cNvGraphicFramePr>
            <a:graphicFrameLocks noGrp="1"/>
          </p:cNvGraphicFramePr>
          <p:nvPr>
            <p:extLst>
              <p:ext uri="{D42A27DB-BD31-4B8C-83A1-F6EECF244321}">
                <p14:modId xmlns:p14="http://schemas.microsoft.com/office/powerpoint/2010/main" val="1497429518"/>
              </p:ext>
            </p:extLst>
          </p:nvPr>
        </p:nvGraphicFramePr>
        <p:xfrm>
          <a:off x="9992810" y="279721"/>
          <a:ext cx="2173221" cy="1630680"/>
        </p:xfrm>
        <a:graphic>
          <a:graphicData uri="http://schemas.openxmlformats.org/drawingml/2006/table">
            <a:tbl>
              <a:tblPr firstRow="1" bandRow="1">
                <a:tableStyleId>{5C22544A-7EE6-4342-B048-85BDC9FD1C3A}</a:tableStyleId>
              </a:tblPr>
              <a:tblGrid>
                <a:gridCol w="701421">
                  <a:extLst>
                    <a:ext uri="{9D8B030D-6E8A-4147-A177-3AD203B41FA5}">
                      <a16:colId xmlns:a16="http://schemas.microsoft.com/office/drawing/2014/main" val="1100419391"/>
                    </a:ext>
                  </a:extLst>
                </a:gridCol>
                <a:gridCol w="1471800">
                  <a:extLst>
                    <a:ext uri="{9D8B030D-6E8A-4147-A177-3AD203B41FA5}">
                      <a16:colId xmlns:a16="http://schemas.microsoft.com/office/drawing/2014/main" val="3791755327"/>
                    </a:ext>
                  </a:extLst>
                </a:gridCol>
              </a:tblGrid>
              <a:tr h="223917">
                <a:tc gridSpan="2">
                  <a:txBody>
                    <a:bodyPr/>
                    <a:lstStyle/>
                    <a:p>
                      <a:pPr lvl="0" algn="ctr">
                        <a:buNone/>
                      </a:pPr>
                      <a:r>
                        <a:rPr lang="en-US" sz="1100">
                          <a:latin typeface="Arial"/>
                          <a:cs typeface="Arial"/>
                        </a:rPr>
                        <a:t>Key</a:t>
                      </a:r>
                    </a:p>
                  </a:txBody>
                  <a:tcPr>
                    <a:solidFill>
                      <a:srgbClr val="283E69"/>
                    </a:solidFill>
                  </a:tcPr>
                </a:tc>
                <a:tc hMerge="1">
                  <a:txBody>
                    <a:bodyPr/>
                    <a:lstStyle/>
                    <a:p>
                      <a:endParaRPr lang="en-US"/>
                    </a:p>
                  </a:txBody>
                  <a:tcPr>
                    <a:solidFill>
                      <a:srgbClr val="283E69"/>
                    </a:solidFill>
                  </a:tcPr>
                </a:tc>
                <a:extLst>
                  <a:ext uri="{0D108BD9-81ED-4DB2-BD59-A6C34878D82A}">
                    <a16:rowId xmlns:a16="http://schemas.microsoft.com/office/drawing/2014/main" val="4182127505"/>
                  </a:ext>
                </a:extLst>
              </a:tr>
              <a:tr h="370324">
                <a:tc>
                  <a:txBody>
                    <a:bodyPr/>
                    <a:lstStyle/>
                    <a:p>
                      <a:pPr algn="ctr"/>
                      <a:r>
                        <a:rPr lang="en-US" sz="1100" b="1" err="1">
                          <a:solidFill>
                            <a:schemeClr val="bg1"/>
                          </a:solidFill>
                          <a:latin typeface="Arial" panose="020B0604020202020204" pitchFamily="34" charset="0"/>
                          <a:cs typeface="Arial" panose="020B0604020202020204" pitchFamily="34" charset="0"/>
                        </a:rPr>
                        <a:t>Colour</a:t>
                      </a:r>
                      <a:endParaRPr lang="en-US" sz="1100" b="1">
                        <a:solidFill>
                          <a:schemeClr val="bg1"/>
                        </a:solidFill>
                        <a:latin typeface="Arial" panose="020B0604020202020204" pitchFamily="34" charset="0"/>
                        <a:cs typeface="Arial" panose="020B0604020202020204" pitchFamily="34" charset="0"/>
                      </a:endParaRPr>
                    </a:p>
                  </a:txBody>
                  <a:tcPr>
                    <a:solidFill>
                      <a:srgbClr val="283E69"/>
                    </a:solidFill>
                  </a:tcPr>
                </a:tc>
                <a:tc>
                  <a:txBody>
                    <a:bodyPr/>
                    <a:lstStyle/>
                    <a:p>
                      <a:pPr algn="ctr"/>
                      <a:r>
                        <a:rPr lang="en-US" sz="1100" b="1">
                          <a:solidFill>
                            <a:schemeClr val="bg1"/>
                          </a:solidFill>
                          <a:latin typeface="Arial"/>
                          <a:cs typeface="Arial"/>
                        </a:rPr>
                        <a:t>Damage Classification</a:t>
                      </a:r>
                    </a:p>
                  </a:txBody>
                  <a:tcPr>
                    <a:solidFill>
                      <a:srgbClr val="283E69"/>
                    </a:solidFill>
                  </a:tcPr>
                </a:tc>
                <a:extLst>
                  <a:ext uri="{0D108BD9-81ED-4DB2-BD59-A6C34878D82A}">
                    <a16:rowId xmlns:a16="http://schemas.microsoft.com/office/drawing/2014/main" val="3871233762"/>
                  </a:ext>
                </a:extLst>
              </a:tr>
              <a:tr h="223917">
                <a:tc>
                  <a:txBody>
                    <a:bodyPr/>
                    <a:lstStyle/>
                    <a:p>
                      <a:pPr algn="ctr"/>
                      <a:endParaRPr lang="en-US" sz="1100" b="0">
                        <a:latin typeface="Arial" panose="020B0604020202020204" pitchFamily="34" charset="0"/>
                        <a:cs typeface="Arial" panose="020B0604020202020204" pitchFamily="34" charset="0"/>
                      </a:endParaRPr>
                    </a:p>
                  </a:txBody>
                  <a:tcPr>
                    <a:solidFill>
                      <a:srgbClr val="0000FE"/>
                    </a:solidFill>
                  </a:tcPr>
                </a:tc>
                <a:tc>
                  <a:txBody>
                    <a:bodyPr/>
                    <a:lstStyle/>
                    <a:p>
                      <a:pPr lvl="0" algn="ctr">
                        <a:buNone/>
                      </a:pPr>
                      <a:r>
                        <a:rPr lang="en-US" sz="1100">
                          <a:latin typeface="Arial"/>
                          <a:cs typeface="Arial"/>
                        </a:rPr>
                        <a:t>No Building</a:t>
                      </a:r>
                      <a:endParaRPr lang="en-US" sz="1100">
                        <a:latin typeface="Arial" panose="020B0604020202020204" pitchFamily="34" charset="0"/>
                        <a:cs typeface="Arial" panose="020B0604020202020204" pitchFamily="34" charset="0"/>
                      </a:endParaRPr>
                    </a:p>
                  </a:txBody>
                  <a:tcPr>
                    <a:solidFill>
                      <a:schemeClr val="tx2">
                        <a:lumMod val="20000"/>
                        <a:lumOff val="80000"/>
                      </a:schemeClr>
                    </a:solidFill>
                  </a:tcPr>
                </a:tc>
                <a:extLst>
                  <a:ext uri="{0D108BD9-81ED-4DB2-BD59-A6C34878D82A}">
                    <a16:rowId xmlns:a16="http://schemas.microsoft.com/office/drawing/2014/main" val="1131908986"/>
                  </a:ext>
                </a:extLst>
              </a:tr>
              <a:tr h="223917">
                <a:tc>
                  <a:txBody>
                    <a:bodyPr/>
                    <a:lstStyle/>
                    <a:p>
                      <a:pPr lvl="0" algn="ctr">
                        <a:buNone/>
                      </a:pPr>
                      <a:endParaRPr lang="en-US" sz="1100">
                        <a:latin typeface="Arial" panose="020B0604020202020204" pitchFamily="34" charset="0"/>
                        <a:cs typeface="Arial" panose="020B0604020202020204" pitchFamily="34" charset="0"/>
                      </a:endParaRPr>
                    </a:p>
                  </a:txBody>
                  <a:tcPr>
                    <a:solidFill>
                      <a:srgbClr val="00FF01"/>
                    </a:solidFill>
                  </a:tcPr>
                </a:tc>
                <a:tc>
                  <a:txBody>
                    <a:bodyPr/>
                    <a:lstStyle/>
                    <a:p>
                      <a:pPr lvl="0" algn="ctr">
                        <a:buNone/>
                      </a:pPr>
                      <a:r>
                        <a:rPr lang="en-US" sz="1100">
                          <a:latin typeface="Arial"/>
                          <a:cs typeface="Arial"/>
                        </a:rPr>
                        <a:t>Damaged Building</a:t>
                      </a:r>
                      <a:endParaRPr lang="en-US" sz="11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937670699"/>
                  </a:ext>
                </a:extLst>
              </a:tr>
              <a:tr h="223917">
                <a:tc>
                  <a:txBody>
                    <a:bodyPr/>
                    <a:lstStyle/>
                    <a:p>
                      <a:pPr algn="ctr"/>
                      <a:endParaRPr lang="en-US" sz="1100">
                        <a:latin typeface="Arial" panose="020B0604020202020204" pitchFamily="34" charset="0"/>
                        <a:cs typeface="Arial" panose="020B0604020202020204" pitchFamily="34" charset="0"/>
                      </a:endParaRPr>
                    </a:p>
                  </a:txBody>
                  <a:tcPr>
                    <a:solidFill>
                      <a:srgbClr val="F70605"/>
                    </a:solidFill>
                  </a:tcPr>
                </a:tc>
                <a:tc>
                  <a:txBody>
                    <a:bodyPr/>
                    <a:lstStyle/>
                    <a:p>
                      <a:pPr algn="ctr"/>
                      <a:r>
                        <a:rPr lang="en-US" sz="1100">
                          <a:latin typeface="Arial"/>
                          <a:cs typeface="Arial"/>
                        </a:rPr>
                        <a:t>Undamaged Building</a:t>
                      </a:r>
                    </a:p>
                  </a:txBody>
                  <a:tcPr>
                    <a:solidFill>
                      <a:schemeClr val="tx2">
                        <a:lumMod val="20000"/>
                        <a:lumOff val="80000"/>
                      </a:schemeClr>
                    </a:solidFill>
                  </a:tcPr>
                </a:tc>
                <a:extLst>
                  <a:ext uri="{0D108BD9-81ED-4DB2-BD59-A6C34878D82A}">
                    <a16:rowId xmlns:a16="http://schemas.microsoft.com/office/drawing/2014/main" val="3710873653"/>
                  </a:ext>
                </a:extLst>
              </a:tr>
            </a:tbl>
          </a:graphicData>
        </a:graphic>
      </p:graphicFrame>
    </p:spTree>
    <p:extLst>
      <p:ext uri="{BB962C8B-B14F-4D97-AF65-F5344CB8AC3E}">
        <p14:creationId xmlns:p14="http://schemas.microsoft.com/office/powerpoint/2010/main" val="94650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534286" y="377412"/>
            <a:ext cx="11123428" cy="1200288"/>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5.4. Results – 20 tiles – 2 Layers</a:t>
            </a:r>
            <a:br>
              <a:rPr lang="en-US" sz="4000">
                <a:solidFill>
                  <a:srgbClr val="283E69"/>
                </a:solidFill>
                <a:latin typeface="Arial Black"/>
                <a:cs typeface="Calibri"/>
              </a:rPr>
            </a:br>
            <a:r>
              <a:rPr lang="en-US" sz="4000">
                <a:solidFill>
                  <a:srgbClr val="283E69"/>
                </a:solidFill>
                <a:latin typeface="Arial Black"/>
                <a:cs typeface="Calibri"/>
              </a:rPr>
              <a:t> – Low Accuracy</a:t>
            </a:r>
          </a:p>
        </p:txBody>
      </p:sp>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760DD732-A059-26FB-3D70-CF65393F926C}"/>
              </a:ext>
            </a:extLst>
          </p:cNvPr>
          <p:cNvSpPr txBox="1"/>
          <p:nvPr/>
        </p:nvSpPr>
        <p:spPr>
          <a:xfrm>
            <a:off x="470434" y="2489944"/>
            <a:ext cx="1184940"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Pre-event</a:t>
            </a:r>
          </a:p>
        </p:txBody>
      </p:sp>
      <p:sp>
        <p:nvSpPr>
          <p:cNvPr id="14" name="TextBox 13">
            <a:extLst>
              <a:ext uri="{FF2B5EF4-FFF2-40B4-BE49-F238E27FC236}">
                <a16:creationId xmlns:a16="http://schemas.microsoft.com/office/drawing/2014/main" id="{374A2029-EC2B-4C97-BDEA-F14C9EF0E6EE}"/>
              </a:ext>
            </a:extLst>
          </p:cNvPr>
          <p:cNvSpPr txBox="1"/>
          <p:nvPr/>
        </p:nvSpPr>
        <p:spPr>
          <a:xfrm>
            <a:off x="469983" y="5049002"/>
            <a:ext cx="128753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Post-event</a:t>
            </a:r>
          </a:p>
        </p:txBody>
      </p:sp>
      <p:sp>
        <p:nvSpPr>
          <p:cNvPr id="5" name="TextBox 4">
            <a:extLst>
              <a:ext uri="{FF2B5EF4-FFF2-40B4-BE49-F238E27FC236}">
                <a16:creationId xmlns:a16="http://schemas.microsoft.com/office/drawing/2014/main" id="{A3A2BE4C-203A-2A32-31A7-A6C3EC0F2FE4}"/>
              </a:ext>
            </a:extLst>
          </p:cNvPr>
          <p:cNvSpPr txBox="1"/>
          <p:nvPr/>
        </p:nvSpPr>
        <p:spPr>
          <a:xfrm>
            <a:off x="2730843" y="1511506"/>
            <a:ext cx="73028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panose="020B0604020202020204" pitchFamily="34" charset="0"/>
                <a:ea typeface="Calibri"/>
                <a:cs typeface="Arial" panose="020B0604020202020204" pitchFamily="34" charset="0"/>
              </a:rPr>
              <a:t>Photo                              Ground True                            Prediction</a:t>
            </a:r>
            <a:endParaRPr 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D5709EE-5DCB-9369-A823-B0D153865177}"/>
              </a:ext>
            </a:extLst>
          </p:cNvPr>
          <p:cNvPicPr>
            <a:picLocks noChangeAspect="1"/>
          </p:cNvPicPr>
          <p:nvPr/>
        </p:nvPicPr>
        <p:blipFill>
          <a:blip r:embed="rId3"/>
          <a:stretch>
            <a:fillRect/>
          </a:stretch>
        </p:blipFill>
        <p:spPr>
          <a:xfrm>
            <a:off x="1930401" y="1835468"/>
            <a:ext cx="7926681" cy="2312173"/>
          </a:xfrm>
          <a:prstGeom prst="rect">
            <a:avLst/>
          </a:prstGeom>
        </p:spPr>
      </p:pic>
      <p:pic>
        <p:nvPicPr>
          <p:cNvPr id="7" name="Picture 6">
            <a:extLst>
              <a:ext uri="{FF2B5EF4-FFF2-40B4-BE49-F238E27FC236}">
                <a16:creationId xmlns:a16="http://schemas.microsoft.com/office/drawing/2014/main" id="{F96025CA-7974-D0FF-95D2-4CA9B85CDDB1}"/>
              </a:ext>
            </a:extLst>
          </p:cNvPr>
          <p:cNvPicPr>
            <a:picLocks noChangeAspect="1"/>
          </p:cNvPicPr>
          <p:nvPr/>
        </p:nvPicPr>
        <p:blipFill>
          <a:blip r:embed="rId4"/>
          <a:stretch>
            <a:fillRect/>
          </a:stretch>
        </p:blipFill>
        <p:spPr>
          <a:xfrm>
            <a:off x="1986844" y="4211100"/>
            <a:ext cx="7870236" cy="2255206"/>
          </a:xfrm>
          <a:prstGeom prst="rect">
            <a:avLst/>
          </a:prstGeom>
        </p:spPr>
      </p:pic>
      <p:graphicFrame>
        <p:nvGraphicFramePr>
          <p:cNvPr id="11" name="Table 10">
            <a:extLst>
              <a:ext uri="{FF2B5EF4-FFF2-40B4-BE49-F238E27FC236}">
                <a16:creationId xmlns:a16="http://schemas.microsoft.com/office/drawing/2014/main" id="{0C29B298-B900-FE4C-A624-4E8F317F855E}"/>
              </a:ext>
            </a:extLst>
          </p:cNvPr>
          <p:cNvGraphicFramePr>
            <a:graphicFrameLocks noGrp="1"/>
          </p:cNvGraphicFramePr>
          <p:nvPr>
            <p:extLst>
              <p:ext uri="{D42A27DB-BD31-4B8C-83A1-F6EECF244321}">
                <p14:modId xmlns:p14="http://schemas.microsoft.com/office/powerpoint/2010/main" val="1155680798"/>
              </p:ext>
            </p:extLst>
          </p:nvPr>
        </p:nvGraphicFramePr>
        <p:xfrm>
          <a:off x="9992810" y="279721"/>
          <a:ext cx="2173221" cy="1630680"/>
        </p:xfrm>
        <a:graphic>
          <a:graphicData uri="http://schemas.openxmlformats.org/drawingml/2006/table">
            <a:tbl>
              <a:tblPr firstRow="1" bandRow="1">
                <a:tableStyleId>{5C22544A-7EE6-4342-B048-85BDC9FD1C3A}</a:tableStyleId>
              </a:tblPr>
              <a:tblGrid>
                <a:gridCol w="701421">
                  <a:extLst>
                    <a:ext uri="{9D8B030D-6E8A-4147-A177-3AD203B41FA5}">
                      <a16:colId xmlns:a16="http://schemas.microsoft.com/office/drawing/2014/main" val="1100419391"/>
                    </a:ext>
                  </a:extLst>
                </a:gridCol>
                <a:gridCol w="1471800">
                  <a:extLst>
                    <a:ext uri="{9D8B030D-6E8A-4147-A177-3AD203B41FA5}">
                      <a16:colId xmlns:a16="http://schemas.microsoft.com/office/drawing/2014/main" val="3791755327"/>
                    </a:ext>
                  </a:extLst>
                </a:gridCol>
              </a:tblGrid>
              <a:tr h="223917">
                <a:tc gridSpan="2">
                  <a:txBody>
                    <a:bodyPr/>
                    <a:lstStyle/>
                    <a:p>
                      <a:pPr lvl="0" algn="ctr">
                        <a:buNone/>
                      </a:pPr>
                      <a:r>
                        <a:rPr lang="en-US" sz="1100">
                          <a:latin typeface="Arial"/>
                          <a:cs typeface="Arial"/>
                        </a:rPr>
                        <a:t>Key</a:t>
                      </a:r>
                    </a:p>
                  </a:txBody>
                  <a:tcPr>
                    <a:solidFill>
                      <a:srgbClr val="283E69"/>
                    </a:solidFill>
                  </a:tcPr>
                </a:tc>
                <a:tc hMerge="1">
                  <a:txBody>
                    <a:bodyPr/>
                    <a:lstStyle/>
                    <a:p>
                      <a:endParaRPr lang="en-US"/>
                    </a:p>
                  </a:txBody>
                  <a:tcPr>
                    <a:solidFill>
                      <a:srgbClr val="283E69"/>
                    </a:solidFill>
                  </a:tcPr>
                </a:tc>
                <a:extLst>
                  <a:ext uri="{0D108BD9-81ED-4DB2-BD59-A6C34878D82A}">
                    <a16:rowId xmlns:a16="http://schemas.microsoft.com/office/drawing/2014/main" val="4182127505"/>
                  </a:ext>
                </a:extLst>
              </a:tr>
              <a:tr h="370324">
                <a:tc>
                  <a:txBody>
                    <a:bodyPr/>
                    <a:lstStyle/>
                    <a:p>
                      <a:pPr algn="ctr"/>
                      <a:r>
                        <a:rPr lang="en-US" sz="1100" b="1" err="1">
                          <a:solidFill>
                            <a:schemeClr val="bg1"/>
                          </a:solidFill>
                          <a:latin typeface="Arial" panose="020B0604020202020204" pitchFamily="34" charset="0"/>
                          <a:cs typeface="Arial" panose="020B0604020202020204" pitchFamily="34" charset="0"/>
                        </a:rPr>
                        <a:t>Colour</a:t>
                      </a:r>
                      <a:endParaRPr lang="en-US" sz="1100" b="1">
                        <a:solidFill>
                          <a:schemeClr val="bg1"/>
                        </a:solidFill>
                        <a:latin typeface="Arial" panose="020B0604020202020204" pitchFamily="34" charset="0"/>
                        <a:cs typeface="Arial" panose="020B0604020202020204" pitchFamily="34" charset="0"/>
                      </a:endParaRPr>
                    </a:p>
                  </a:txBody>
                  <a:tcPr>
                    <a:solidFill>
                      <a:srgbClr val="283E69"/>
                    </a:solidFill>
                  </a:tcPr>
                </a:tc>
                <a:tc>
                  <a:txBody>
                    <a:bodyPr/>
                    <a:lstStyle/>
                    <a:p>
                      <a:pPr algn="ctr"/>
                      <a:r>
                        <a:rPr lang="en-US" sz="1100" b="1">
                          <a:solidFill>
                            <a:schemeClr val="bg1"/>
                          </a:solidFill>
                          <a:latin typeface="Arial"/>
                          <a:cs typeface="Arial"/>
                        </a:rPr>
                        <a:t>Damage Classification</a:t>
                      </a:r>
                    </a:p>
                  </a:txBody>
                  <a:tcPr>
                    <a:solidFill>
                      <a:srgbClr val="283E69"/>
                    </a:solidFill>
                  </a:tcPr>
                </a:tc>
                <a:extLst>
                  <a:ext uri="{0D108BD9-81ED-4DB2-BD59-A6C34878D82A}">
                    <a16:rowId xmlns:a16="http://schemas.microsoft.com/office/drawing/2014/main" val="3871233762"/>
                  </a:ext>
                </a:extLst>
              </a:tr>
              <a:tr h="223917">
                <a:tc>
                  <a:txBody>
                    <a:bodyPr/>
                    <a:lstStyle/>
                    <a:p>
                      <a:pPr algn="ctr"/>
                      <a:endParaRPr lang="en-US" sz="1100" b="0">
                        <a:latin typeface="Arial" panose="020B0604020202020204" pitchFamily="34" charset="0"/>
                        <a:cs typeface="Arial" panose="020B0604020202020204" pitchFamily="34" charset="0"/>
                      </a:endParaRPr>
                    </a:p>
                  </a:txBody>
                  <a:tcPr>
                    <a:solidFill>
                      <a:srgbClr val="0000FE"/>
                    </a:solidFill>
                  </a:tcPr>
                </a:tc>
                <a:tc>
                  <a:txBody>
                    <a:bodyPr/>
                    <a:lstStyle/>
                    <a:p>
                      <a:pPr lvl="0" algn="ctr">
                        <a:buNone/>
                      </a:pPr>
                      <a:r>
                        <a:rPr lang="en-US" sz="1100">
                          <a:latin typeface="Arial"/>
                          <a:cs typeface="Arial"/>
                        </a:rPr>
                        <a:t>No Building</a:t>
                      </a:r>
                      <a:endParaRPr lang="en-US" sz="1100">
                        <a:latin typeface="Arial" panose="020B0604020202020204" pitchFamily="34" charset="0"/>
                        <a:cs typeface="Arial" panose="020B0604020202020204" pitchFamily="34" charset="0"/>
                      </a:endParaRPr>
                    </a:p>
                  </a:txBody>
                  <a:tcPr>
                    <a:solidFill>
                      <a:schemeClr val="tx2">
                        <a:lumMod val="20000"/>
                        <a:lumOff val="80000"/>
                      </a:schemeClr>
                    </a:solidFill>
                  </a:tcPr>
                </a:tc>
                <a:extLst>
                  <a:ext uri="{0D108BD9-81ED-4DB2-BD59-A6C34878D82A}">
                    <a16:rowId xmlns:a16="http://schemas.microsoft.com/office/drawing/2014/main" val="1131908986"/>
                  </a:ext>
                </a:extLst>
              </a:tr>
              <a:tr h="223917">
                <a:tc>
                  <a:txBody>
                    <a:bodyPr/>
                    <a:lstStyle/>
                    <a:p>
                      <a:pPr lvl="0" algn="ctr">
                        <a:buNone/>
                      </a:pPr>
                      <a:endParaRPr lang="en-US" sz="1100">
                        <a:latin typeface="Arial" panose="020B0604020202020204" pitchFamily="34" charset="0"/>
                        <a:cs typeface="Arial" panose="020B0604020202020204" pitchFamily="34" charset="0"/>
                      </a:endParaRPr>
                    </a:p>
                  </a:txBody>
                  <a:tcPr>
                    <a:solidFill>
                      <a:srgbClr val="00FF01"/>
                    </a:solidFill>
                  </a:tcPr>
                </a:tc>
                <a:tc>
                  <a:txBody>
                    <a:bodyPr/>
                    <a:lstStyle/>
                    <a:p>
                      <a:pPr lvl="0" algn="ctr">
                        <a:buNone/>
                      </a:pPr>
                      <a:r>
                        <a:rPr lang="en-US" sz="1100">
                          <a:latin typeface="Arial"/>
                          <a:cs typeface="Arial"/>
                        </a:rPr>
                        <a:t>Damaged Building</a:t>
                      </a:r>
                      <a:endParaRPr lang="en-US" sz="11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937670699"/>
                  </a:ext>
                </a:extLst>
              </a:tr>
              <a:tr h="223917">
                <a:tc>
                  <a:txBody>
                    <a:bodyPr/>
                    <a:lstStyle/>
                    <a:p>
                      <a:pPr algn="ctr"/>
                      <a:endParaRPr lang="en-US" sz="1100">
                        <a:latin typeface="Arial" panose="020B0604020202020204" pitchFamily="34" charset="0"/>
                        <a:cs typeface="Arial" panose="020B0604020202020204" pitchFamily="34" charset="0"/>
                      </a:endParaRPr>
                    </a:p>
                  </a:txBody>
                  <a:tcPr>
                    <a:solidFill>
                      <a:srgbClr val="F70605"/>
                    </a:solidFill>
                  </a:tcPr>
                </a:tc>
                <a:tc>
                  <a:txBody>
                    <a:bodyPr/>
                    <a:lstStyle/>
                    <a:p>
                      <a:pPr algn="ctr"/>
                      <a:r>
                        <a:rPr lang="en-US" sz="1100">
                          <a:latin typeface="Arial"/>
                          <a:cs typeface="Arial"/>
                        </a:rPr>
                        <a:t>Undamaged Building</a:t>
                      </a:r>
                    </a:p>
                  </a:txBody>
                  <a:tcPr>
                    <a:solidFill>
                      <a:schemeClr val="tx2">
                        <a:lumMod val="20000"/>
                        <a:lumOff val="80000"/>
                      </a:schemeClr>
                    </a:solidFill>
                  </a:tcPr>
                </a:tc>
                <a:extLst>
                  <a:ext uri="{0D108BD9-81ED-4DB2-BD59-A6C34878D82A}">
                    <a16:rowId xmlns:a16="http://schemas.microsoft.com/office/drawing/2014/main" val="3710873653"/>
                  </a:ext>
                </a:extLst>
              </a:tr>
            </a:tbl>
          </a:graphicData>
        </a:graphic>
      </p:graphicFrame>
    </p:spTree>
    <p:extLst>
      <p:ext uri="{BB962C8B-B14F-4D97-AF65-F5344CB8AC3E}">
        <p14:creationId xmlns:p14="http://schemas.microsoft.com/office/powerpoint/2010/main" val="80520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8988283-A40D-5992-E3DE-294C857A6C7D}"/>
              </a:ext>
            </a:extLst>
          </p:cNvPr>
          <p:cNvSpPr txBox="1">
            <a:spLocks/>
          </p:cNvSpPr>
          <p:nvPr/>
        </p:nvSpPr>
        <p:spPr>
          <a:xfrm>
            <a:off x="534286" y="496073"/>
            <a:ext cx="11123428" cy="646290"/>
          </a:xfrm>
          <a:prstGeom prst="rect">
            <a:avLst/>
          </a:prstGeom>
          <a:noFill/>
          <a:ln>
            <a:noFill/>
          </a:ln>
        </p:spPr>
        <p:txBody>
          <a:bodyPr spcFirstLastPara="1" vert="horz" wrap="square" lIns="91425" tIns="45700" rIns="91425" bIns="4570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a:solidFill>
                  <a:srgbClr val="283E69"/>
                </a:solidFill>
                <a:latin typeface="Arial Black"/>
                <a:cs typeface="Calibri"/>
              </a:rPr>
              <a:t>5.5. Confusion Matrix</a:t>
            </a:r>
            <a:endParaRPr lang="en-US"/>
          </a:p>
        </p:txBody>
      </p:sp>
      <p:pic>
        <p:nvPicPr>
          <p:cNvPr id="2" name="Picture 1" descr="A white sheet with black text&#10;&#10;Description automatically generated">
            <a:extLst>
              <a:ext uri="{FF2B5EF4-FFF2-40B4-BE49-F238E27FC236}">
                <a16:creationId xmlns:a16="http://schemas.microsoft.com/office/drawing/2014/main" id="{06ED1580-4FD5-FEC5-B33D-472DA119CD75}"/>
              </a:ext>
            </a:extLst>
          </p:cNvPr>
          <p:cNvPicPr>
            <a:picLocks noChangeAspect="1"/>
          </p:cNvPicPr>
          <p:nvPr/>
        </p:nvPicPr>
        <p:blipFill>
          <a:blip r:embed="rId3"/>
          <a:stretch>
            <a:fillRect/>
          </a:stretch>
        </p:blipFill>
        <p:spPr>
          <a:xfrm>
            <a:off x="489995" y="1442623"/>
            <a:ext cx="9784465" cy="2169032"/>
          </a:xfrm>
          <a:prstGeom prst="rect">
            <a:avLst/>
          </a:prstGeom>
        </p:spPr>
      </p:pic>
      <p:sp>
        <p:nvSpPr>
          <p:cNvPr id="3" name="Google Shape;87;p1">
            <a:extLst>
              <a:ext uri="{FF2B5EF4-FFF2-40B4-BE49-F238E27FC236}">
                <a16:creationId xmlns:a16="http://schemas.microsoft.com/office/drawing/2014/main" id="{30531C0B-E47F-7802-55AD-9449B00BDBAF}"/>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88;p1">
            <a:extLst>
              <a:ext uri="{FF2B5EF4-FFF2-40B4-BE49-F238E27FC236}">
                <a16:creationId xmlns:a16="http://schemas.microsoft.com/office/drawing/2014/main" id="{6A7F0A64-23BB-EA41-EDF7-0CEECDD561D5}"/>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43F23A51-23C5-259C-1117-B9150415DB8B}"/>
              </a:ext>
            </a:extLst>
          </p:cNvPr>
          <p:cNvPicPr>
            <a:picLocks noChangeAspect="1"/>
          </p:cNvPicPr>
          <p:nvPr/>
        </p:nvPicPr>
        <p:blipFill>
          <a:blip r:embed="rId4"/>
          <a:stretch>
            <a:fillRect/>
          </a:stretch>
        </p:blipFill>
        <p:spPr>
          <a:xfrm>
            <a:off x="533400" y="3865486"/>
            <a:ext cx="9785927" cy="2059573"/>
          </a:xfrm>
          <a:prstGeom prst="rect">
            <a:avLst/>
          </a:prstGeom>
        </p:spPr>
      </p:pic>
    </p:spTree>
    <p:extLst>
      <p:ext uri="{BB962C8B-B14F-4D97-AF65-F5344CB8AC3E}">
        <p14:creationId xmlns:p14="http://schemas.microsoft.com/office/powerpoint/2010/main" val="1822909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38200" y="427762"/>
            <a:ext cx="10515600" cy="1200288"/>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5.6. Results – 20 tiles – 2 Layers  Reduced Resolution</a:t>
            </a:r>
          </a:p>
        </p:txBody>
      </p:sp>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760DD732-A059-26FB-3D70-CF65393F926C}"/>
              </a:ext>
            </a:extLst>
          </p:cNvPr>
          <p:cNvSpPr txBox="1"/>
          <p:nvPr/>
        </p:nvSpPr>
        <p:spPr>
          <a:xfrm>
            <a:off x="539706" y="2569113"/>
            <a:ext cx="1184940"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Pre-event</a:t>
            </a:r>
          </a:p>
        </p:txBody>
      </p:sp>
      <p:sp>
        <p:nvSpPr>
          <p:cNvPr id="14" name="TextBox 13">
            <a:extLst>
              <a:ext uri="{FF2B5EF4-FFF2-40B4-BE49-F238E27FC236}">
                <a16:creationId xmlns:a16="http://schemas.microsoft.com/office/drawing/2014/main" id="{374A2029-EC2B-4C97-BDEA-F14C9EF0E6EE}"/>
              </a:ext>
            </a:extLst>
          </p:cNvPr>
          <p:cNvSpPr txBox="1"/>
          <p:nvPr/>
        </p:nvSpPr>
        <p:spPr>
          <a:xfrm>
            <a:off x="450191" y="5058898"/>
            <a:ext cx="128753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Post-event</a:t>
            </a:r>
          </a:p>
        </p:txBody>
      </p:sp>
      <p:sp>
        <p:nvSpPr>
          <p:cNvPr id="8" name="TextBox 7">
            <a:extLst>
              <a:ext uri="{FF2B5EF4-FFF2-40B4-BE49-F238E27FC236}">
                <a16:creationId xmlns:a16="http://schemas.microsoft.com/office/drawing/2014/main" id="{92F97450-2215-D934-ECD5-85E7FDC522CD}"/>
              </a:ext>
            </a:extLst>
          </p:cNvPr>
          <p:cNvSpPr txBox="1"/>
          <p:nvPr/>
        </p:nvSpPr>
        <p:spPr>
          <a:xfrm>
            <a:off x="2730843" y="1580779"/>
            <a:ext cx="73028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panose="020B0604020202020204" pitchFamily="34" charset="0"/>
                <a:ea typeface="Calibri"/>
                <a:cs typeface="Arial" panose="020B0604020202020204" pitchFamily="34" charset="0"/>
              </a:rPr>
              <a:t>Photo                              Ground True                            Prediction</a:t>
            </a:r>
            <a:endParaRPr lang="en-US">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5FCDC4AE-BD12-6701-D2B5-4E4F7EBEEA8D}"/>
              </a:ext>
            </a:extLst>
          </p:cNvPr>
          <p:cNvGraphicFramePr>
            <a:graphicFrameLocks noGrp="1"/>
          </p:cNvGraphicFramePr>
          <p:nvPr>
            <p:extLst>
              <p:ext uri="{D42A27DB-BD31-4B8C-83A1-F6EECF244321}">
                <p14:modId xmlns:p14="http://schemas.microsoft.com/office/powerpoint/2010/main" val="287387096"/>
              </p:ext>
            </p:extLst>
          </p:nvPr>
        </p:nvGraphicFramePr>
        <p:xfrm>
          <a:off x="9992810" y="279721"/>
          <a:ext cx="2173221" cy="1630680"/>
        </p:xfrm>
        <a:graphic>
          <a:graphicData uri="http://schemas.openxmlformats.org/drawingml/2006/table">
            <a:tbl>
              <a:tblPr firstRow="1" bandRow="1">
                <a:tableStyleId>{5C22544A-7EE6-4342-B048-85BDC9FD1C3A}</a:tableStyleId>
              </a:tblPr>
              <a:tblGrid>
                <a:gridCol w="701421">
                  <a:extLst>
                    <a:ext uri="{9D8B030D-6E8A-4147-A177-3AD203B41FA5}">
                      <a16:colId xmlns:a16="http://schemas.microsoft.com/office/drawing/2014/main" val="1100419391"/>
                    </a:ext>
                  </a:extLst>
                </a:gridCol>
                <a:gridCol w="1471800">
                  <a:extLst>
                    <a:ext uri="{9D8B030D-6E8A-4147-A177-3AD203B41FA5}">
                      <a16:colId xmlns:a16="http://schemas.microsoft.com/office/drawing/2014/main" val="3791755327"/>
                    </a:ext>
                  </a:extLst>
                </a:gridCol>
              </a:tblGrid>
              <a:tr h="223917">
                <a:tc gridSpan="2">
                  <a:txBody>
                    <a:bodyPr/>
                    <a:lstStyle/>
                    <a:p>
                      <a:pPr lvl="0" algn="ctr">
                        <a:buNone/>
                      </a:pPr>
                      <a:r>
                        <a:rPr lang="en-US" sz="1100">
                          <a:latin typeface="Arial"/>
                          <a:cs typeface="Arial"/>
                        </a:rPr>
                        <a:t>Key</a:t>
                      </a:r>
                    </a:p>
                  </a:txBody>
                  <a:tcPr>
                    <a:solidFill>
                      <a:srgbClr val="283E69"/>
                    </a:solidFill>
                  </a:tcPr>
                </a:tc>
                <a:tc hMerge="1">
                  <a:txBody>
                    <a:bodyPr/>
                    <a:lstStyle/>
                    <a:p>
                      <a:endParaRPr lang="en-US"/>
                    </a:p>
                  </a:txBody>
                  <a:tcPr>
                    <a:solidFill>
                      <a:srgbClr val="283E69"/>
                    </a:solidFill>
                  </a:tcPr>
                </a:tc>
                <a:extLst>
                  <a:ext uri="{0D108BD9-81ED-4DB2-BD59-A6C34878D82A}">
                    <a16:rowId xmlns:a16="http://schemas.microsoft.com/office/drawing/2014/main" val="4182127505"/>
                  </a:ext>
                </a:extLst>
              </a:tr>
              <a:tr h="370324">
                <a:tc>
                  <a:txBody>
                    <a:bodyPr/>
                    <a:lstStyle/>
                    <a:p>
                      <a:pPr algn="ctr"/>
                      <a:r>
                        <a:rPr lang="en-US" sz="1100" b="1" err="1">
                          <a:solidFill>
                            <a:schemeClr val="bg1"/>
                          </a:solidFill>
                          <a:latin typeface="Arial" panose="020B0604020202020204" pitchFamily="34" charset="0"/>
                          <a:cs typeface="Arial" panose="020B0604020202020204" pitchFamily="34" charset="0"/>
                        </a:rPr>
                        <a:t>Colour</a:t>
                      </a:r>
                      <a:endParaRPr lang="en-US" sz="1100" b="1">
                        <a:solidFill>
                          <a:schemeClr val="bg1"/>
                        </a:solidFill>
                        <a:latin typeface="Arial" panose="020B0604020202020204" pitchFamily="34" charset="0"/>
                        <a:cs typeface="Arial" panose="020B0604020202020204" pitchFamily="34" charset="0"/>
                      </a:endParaRPr>
                    </a:p>
                  </a:txBody>
                  <a:tcPr>
                    <a:solidFill>
                      <a:srgbClr val="283E69"/>
                    </a:solidFill>
                  </a:tcPr>
                </a:tc>
                <a:tc>
                  <a:txBody>
                    <a:bodyPr/>
                    <a:lstStyle/>
                    <a:p>
                      <a:pPr algn="ctr"/>
                      <a:r>
                        <a:rPr lang="en-US" sz="1100" b="1">
                          <a:solidFill>
                            <a:schemeClr val="bg1"/>
                          </a:solidFill>
                          <a:latin typeface="Arial"/>
                          <a:cs typeface="Arial"/>
                        </a:rPr>
                        <a:t>Damage Classification</a:t>
                      </a:r>
                    </a:p>
                  </a:txBody>
                  <a:tcPr>
                    <a:solidFill>
                      <a:srgbClr val="283E69"/>
                    </a:solidFill>
                  </a:tcPr>
                </a:tc>
                <a:extLst>
                  <a:ext uri="{0D108BD9-81ED-4DB2-BD59-A6C34878D82A}">
                    <a16:rowId xmlns:a16="http://schemas.microsoft.com/office/drawing/2014/main" val="3871233762"/>
                  </a:ext>
                </a:extLst>
              </a:tr>
              <a:tr h="223917">
                <a:tc>
                  <a:txBody>
                    <a:bodyPr/>
                    <a:lstStyle/>
                    <a:p>
                      <a:pPr algn="ctr"/>
                      <a:endParaRPr lang="en-US" sz="1100" b="0">
                        <a:latin typeface="Arial" panose="020B0604020202020204" pitchFamily="34" charset="0"/>
                        <a:cs typeface="Arial" panose="020B0604020202020204" pitchFamily="34" charset="0"/>
                      </a:endParaRPr>
                    </a:p>
                  </a:txBody>
                  <a:tcPr>
                    <a:solidFill>
                      <a:srgbClr val="0000FE"/>
                    </a:solidFill>
                  </a:tcPr>
                </a:tc>
                <a:tc>
                  <a:txBody>
                    <a:bodyPr/>
                    <a:lstStyle/>
                    <a:p>
                      <a:pPr lvl="0" algn="ctr">
                        <a:buNone/>
                      </a:pPr>
                      <a:r>
                        <a:rPr lang="en-US" sz="1100">
                          <a:latin typeface="Arial"/>
                          <a:cs typeface="Arial"/>
                        </a:rPr>
                        <a:t>No Building</a:t>
                      </a:r>
                      <a:endParaRPr lang="en-US" sz="1100">
                        <a:latin typeface="Arial" panose="020B0604020202020204" pitchFamily="34" charset="0"/>
                        <a:cs typeface="Arial" panose="020B0604020202020204" pitchFamily="34" charset="0"/>
                      </a:endParaRPr>
                    </a:p>
                  </a:txBody>
                  <a:tcPr>
                    <a:solidFill>
                      <a:schemeClr val="tx2">
                        <a:lumMod val="20000"/>
                        <a:lumOff val="80000"/>
                      </a:schemeClr>
                    </a:solidFill>
                  </a:tcPr>
                </a:tc>
                <a:extLst>
                  <a:ext uri="{0D108BD9-81ED-4DB2-BD59-A6C34878D82A}">
                    <a16:rowId xmlns:a16="http://schemas.microsoft.com/office/drawing/2014/main" val="1131908986"/>
                  </a:ext>
                </a:extLst>
              </a:tr>
              <a:tr h="223917">
                <a:tc>
                  <a:txBody>
                    <a:bodyPr/>
                    <a:lstStyle/>
                    <a:p>
                      <a:pPr lvl="0" algn="ctr">
                        <a:buNone/>
                      </a:pPr>
                      <a:endParaRPr lang="en-US" sz="1100">
                        <a:latin typeface="Arial" panose="020B0604020202020204" pitchFamily="34" charset="0"/>
                        <a:cs typeface="Arial" panose="020B0604020202020204" pitchFamily="34" charset="0"/>
                      </a:endParaRPr>
                    </a:p>
                  </a:txBody>
                  <a:tcPr>
                    <a:solidFill>
                      <a:srgbClr val="00FF01"/>
                    </a:solidFill>
                  </a:tcPr>
                </a:tc>
                <a:tc>
                  <a:txBody>
                    <a:bodyPr/>
                    <a:lstStyle/>
                    <a:p>
                      <a:pPr lvl="0" algn="ctr">
                        <a:buNone/>
                      </a:pPr>
                      <a:r>
                        <a:rPr lang="en-US" sz="1100">
                          <a:latin typeface="Arial"/>
                          <a:cs typeface="Arial"/>
                        </a:rPr>
                        <a:t>Damaged Building</a:t>
                      </a:r>
                      <a:endParaRPr lang="en-US" sz="11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937670699"/>
                  </a:ext>
                </a:extLst>
              </a:tr>
              <a:tr h="223917">
                <a:tc>
                  <a:txBody>
                    <a:bodyPr/>
                    <a:lstStyle/>
                    <a:p>
                      <a:pPr algn="ctr"/>
                      <a:endParaRPr lang="en-US" sz="1100">
                        <a:latin typeface="Arial" panose="020B0604020202020204" pitchFamily="34" charset="0"/>
                        <a:cs typeface="Arial" panose="020B0604020202020204" pitchFamily="34" charset="0"/>
                      </a:endParaRPr>
                    </a:p>
                  </a:txBody>
                  <a:tcPr>
                    <a:solidFill>
                      <a:srgbClr val="F70605"/>
                    </a:solidFill>
                  </a:tcPr>
                </a:tc>
                <a:tc>
                  <a:txBody>
                    <a:bodyPr/>
                    <a:lstStyle/>
                    <a:p>
                      <a:pPr algn="ctr"/>
                      <a:r>
                        <a:rPr lang="en-US" sz="1100">
                          <a:latin typeface="Arial"/>
                          <a:cs typeface="Arial"/>
                        </a:rPr>
                        <a:t>Undamaged Building</a:t>
                      </a:r>
                    </a:p>
                  </a:txBody>
                  <a:tcPr>
                    <a:solidFill>
                      <a:schemeClr val="tx2">
                        <a:lumMod val="20000"/>
                        <a:lumOff val="80000"/>
                      </a:schemeClr>
                    </a:solidFill>
                  </a:tcPr>
                </a:tc>
                <a:extLst>
                  <a:ext uri="{0D108BD9-81ED-4DB2-BD59-A6C34878D82A}">
                    <a16:rowId xmlns:a16="http://schemas.microsoft.com/office/drawing/2014/main" val="3710873653"/>
                  </a:ext>
                </a:extLst>
              </a:tr>
            </a:tbl>
          </a:graphicData>
        </a:graphic>
      </p:graphicFrame>
      <p:pic>
        <p:nvPicPr>
          <p:cNvPr id="10" name="Picture 9" descr="A blue and red graph&#10;&#10;Description automatically generated">
            <a:extLst>
              <a:ext uri="{FF2B5EF4-FFF2-40B4-BE49-F238E27FC236}">
                <a16:creationId xmlns:a16="http://schemas.microsoft.com/office/drawing/2014/main" id="{8F1DA432-A756-45B1-BDD5-E96A6F18427C}"/>
              </a:ext>
            </a:extLst>
          </p:cNvPr>
          <p:cNvPicPr>
            <a:picLocks noChangeAspect="1"/>
          </p:cNvPicPr>
          <p:nvPr/>
        </p:nvPicPr>
        <p:blipFill>
          <a:blip r:embed="rId3"/>
          <a:stretch>
            <a:fillRect/>
          </a:stretch>
        </p:blipFill>
        <p:spPr>
          <a:xfrm>
            <a:off x="1745673" y="1883667"/>
            <a:ext cx="8273472" cy="2363301"/>
          </a:xfrm>
          <a:prstGeom prst="rect">
            <a:avLst/>
          </a:prstGeom>
        </p:spPr>
      </p:pic>
      <p:pic>
        <p:nvPicPr>
          <p:cNvPr id="11" name="Picture 10">
            <a:extLst>
              <a:ext uri="{FF2B5EF4-FFF2-40B4-BE49-F238E27FC236}">
                <a16:creationId xmlns:a16="http://schemas.microsoft.com/office/drawing/2014/main" id="{2F536A00-E93F-4222-77C3-A3E2F469F0E2}"/>
              </a:ext>
            </a:extLst>
          </p:cNvPr>
          <p:cNvPicPr>
            <a:picLocks noChangeAspect="1"/>
          </p:cNvPicPr>
          <p:nvPr/>
        </p:nvPicPr>
        <p:blipFill>
          <a:blip r:embed="rId4"/>
          <a:stretch>
            <a:fillRect/>
          </a:stretch>
        </p:blipFill>
        <p:spPr>
          <a:xfrm>
            <a:off x="1745673" y="4211562"/>
            <a:ext cx="8273472" cy="2371878"/>
          </a:xfrm>
          <a:prstGeom prst="rect">
            <a:avLst/>
          </a:prstGeom>
        </p:spPr>
      </p:pic>
      <p:sp>
        <p:nvSpPr>
          <p:cNvPr id="15" name="TextBox 14">
            <a:extLst>
              <a:ext uri="{FF2B5EF4-FFF2-40B4-BE49-F238E27FC236}">
                <a16:creationId xmlns:a16="http://schemas.microsoft.com/office/drawing/2014/main" id="{08C9729F-9296-1865-59CC-95EDF3B4B5BF}"/>
              </a:ext>
            </a:extLst>
          </p:cNvPr>
          <p:cNvSpPr txBox="1"/>
          <p:nvPr/>
        </p:nvSpPr>
        <p:spPr>
          <a:xfrm>
            <a:off x="10310091" y="2701636"/>
            <a:ext cx="1547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Kappa: </a:t>
            </a:r>
            <a:r>
              <a:rPr lang="en-US">
                <a:ea typeface="+mn-lt"/>
                <a:cs typeface="+mn-lt"/>
              </a:rPr>
              <a:t>0.0091</a:t>
            </a:r>
            <a:endParaRPr lang="en-US"/>
          </a:p>
        </p:txBody>
      </p:sp>
      <p:sp>
        <p:nvSpPr>
          <p:cNvPr id="16" name="TextBox 15">
            <a:extLst>
              <a:ext uri="{FF2B5EF4-FFF2-40B4-BE49-F238E27FC236}">
                <a16:creationId xmlns:a16="http://schemas.microsoft.com/office/drawing/2014/main" id="{2FE343D3-81E2-F0D9-97C5-EB560B139598}"/>
              </a:ext>
            </a:extLst>
          </p:cNvPr>
          <p:cNvSpPr txBox="1"/>
          <p:nvPr/>
        </p:nvSpPr>
        <p:spPr>
          <a:xfrm>
            <a:off x="10310091" y="5056908"/>
            <a:ext cx="1547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Kappa: </a:t>
            </a:r>
            <a:r>
              <a:rPr lang="en-US">
                <a:ea typeface="+mn-lt"/>
                <a:cs typeface="+mn-lt"/>
              </a:rPr>
              <a:t>0.0117</a:t>
            </a:r>
            <a:endParaRPr lang="en-US">
              <a:ea typeface="Calibri"/>
              <a:cs typeface="Calibri"/>
            </a:endParaRPr>
          </a:p>
        </p:txBody>
      </p:sp>
    </p:spTree>
    <p:extLst>
      <p:ext uri="{BB962C8B-B14F-4D97-AF65-F5344CB8AC3E}">
        <p14:creationId xmlns:p14="http://schemas.microsoft.com/office/powerpoint/2010/main" val="2302813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38200" y="553113"/>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6. Limitations #1</a:t>
            </a:r>
          </a:p>
        </p:txBody>
      </p:sp>
      <p:sp>
        <p:nvSpPr>
          <p:cNvPr id="5" name="Content Placeholder 4">
            <a:extLst>
              <a:ext uri="{FF2B5EF4-FFF2-40B4-BE49-F238E27FC236}">
                <a16:creationId xmlns:a16="http://schemas.microsoft.com/office/drawing/2014/main" id="{78ACC5E4-D79B-5F2E-63E0-BF60BB2D6EE7}"/>
              </a:ext>
            </a:extLst>
          </p:cNvPr>
          <p:cNvSpPr>
            <a:spLocks noGrp="1"/>
          </p:cNvSpPr>
          <p:nvPr>
            <p:ph idx="1"/>
          </p:nvPr>
        </p:nvSpPr>
        <p:spPr>
          <a:xfrm>
            <a:off x="838200" y="1519576"/>
            <a:ext cx="10443714" cy="4551206"/>
          </a:xfrm>
        </p:spPr>
        <p:txBody>
          <a:bodyPr vert="horz" lIns="91440" tIns="45720" rIns="91440" bIns="45720" rtlCol="0" anchor="t">
            <a:normAutofit/>
          </a:bodyPr>
          <a:lstStyle/>
          <a:p>
            <a:pPr algn="just"/>
            <a:r>
              <a:rPr lang="en-US">
                <a:ea typeface="Calibri"/>
                <a:cs typeface="Calibri"/>
              </a:rPr>
              <a:t>Difficult to find </a:t>
            </a:r>
            <a:r>
              <a:rPr lang="en-US" b="1">
                <a:ea typeface="Calibri"/>
                <a:cs typeface="Calibri"/>
              </a:rPr>
              <a:t>freely available high spatial and temporal resolution images</a:t>
            </a:r>
            <a:r>
              <a:rPr lang="en-US">
                <a:ea typeface="Calibri"/>
                <a:cs typeface="Calibri"/>
              </a:rPr>
              <a:t>, Google Cloud storage costs time and money</a:t>
            </a:r>
            <a:endParaRPr lang="en-US"/>
          </a:p>
          <a:p>
            <a:pPr algn="just"/>
            <a:endParaRPr lang="en-US">
              <a:ea typeface="Calibri"/>
              <a:cs typeface="Calibri"/>
            </a:endParaRPr>
          </a:p>
          <a:p>
            <a:pPr algn="just"/>
            <a:r>
              <a:rPr lang="en-US">
                <a:ea typeface="Calibri"/>
                <a:cs typeface="Calibri"/>
              </a:rPr>
              <a:t>NAIP has a three-year cycle, and limited to only North America</a:t>
            </a:r>
          </a:p>
          <a:p>
            <a:pPr algn="just"/>
            <a:endParaRPr lang="en-US">
              <a:ea typeface="Calibri"/>
              <a:cs typeface="Calibri"/>
            </a:endParaRPr>
          </a:p>
          <a:p>
            <a:pPr algn="just"/>
            <a:r>
              <a:rPr lang="en-US">
                <a:ea typeface="Calibri"/>
                <a:cs typeface="Calibri"/>
              </a:rPr>
              <a:t>NAIP images post-event taken a year and a half later – buildings were rebuilt or the area cleaned, difficult to see damage</a:t>
            </a:r>
          </a:p>
          <a:p>
            <a:pPr algn="just"/>
            <a:endParaRPr lang="en-US">
              <a:ea typeface="Calibri"/>
              <a:cs typeface="Calibri"/>
            </a:endParaRPr>
          </a:p>
          <a:p>
            <a:pPr algn="just"/>
            <a:r>
              <a:rPr lang="en-US">
                <a:ea typeface="Calibri"/>
                <a:cs typeface="Calibri"/>
              </a:rPr>
              <a:t>Ground truth is not classified</a:t>
            </a:r>
          </a:p>
          <a:p>
            <a:pPr algn="just"/>
            <a:endParaRPr lang="en-US">
              <a:ea typeface="Calibri"/>
              <a:cs typeface="Calibri"/>
            </a:endParaRPr>
          </a:p>
          <a:p>
            <a:pPr algn="just"/>
            <a:endParaRPr lang="en-US">
              <a:ea typeface="Calibri"/>
              <a:cs typeface="Calibri"/>
            </a:endParaRPr>
          </a:p>
          <a:p>
            <a:pPr algn="just"/>
            <a:endParaRPr lang="en-US">
              <a:ea typeface="Calibri"/>
              <a:cs typeface="Calibri"/>
            </a:endParaRPr>
          </a:p>
        </p:txBody>
      </p:sp>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226594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1" descr="A aerial view of a building&#10;&#10;Description automatically generated">
            <a:extLst>
              <a:ext uri="{FF2B5EF4-FFF2-40B4-BE49-F238E27FC236}">
                <a16:creationId xmlns:a16="http://schemas.microsoft.com/office/drawing/2014/main" id="{BDA61C0E-4024-A772-350B-FCF73B78616E}"/>
              </a:ext>
            </a:extLst>
          </p:cNvPr>
          <p:cNvPicPr>
            <a:picLocks noChangeAspect="1"/>
          </p:cNvPicPr>
          <p:nvPr/>
        </p:nvPicPr>
        <p:blipFill>
          <a:blip r:embed="rId3"/>
          <a:stretch>
            <a:fillRect/>
          </a:stretch>
        </p:blipFill>
        <p:spPr>
          <a:xfrm>
            <a:off x="2440119" y="4457427"/>
            <a:ext cx="3173046" cy="1993600"/>
          </a:xfrm>
          <a:prstGeom prst="rect">
            <a:avLst/>
          </a:prstGeom>
        </p:spPr>
      </p:pic>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680049" y="504243"/>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6. Limitations #2</a:t>
            </a:r>
          </a:p>
        </p:txBody>
      </p:sp>
      <p:sp>
        <p:nvSpPr>
          <p:cNvPr id="5" name="Content Placeholder 4">
            <a:extLst>
              <a:ext uri="{FF2B5EF4-FFF2-40B4-BE49-F238E27FC236}">
                <a16:creationId xmlns:a16="http://schemas.microsoft.com/office/drawing/2014/main" id="{78ACC5E4-D79B-5F2E-63E0-BF60BB2D6EE7}"/>
              </a:ext>
            </a:extLst>
          </p:cNvPr>
          <p:cNvSpPr>
            <a:spLocks noGrp="1"/>
          </p:cNvSpPr>
          <p:nvPr>
            <p:ph idx="1"/>
          </p:nvPr>
        </p:nvSpPr>
        <p:spPr>
          <a:xfrm>
            <a:off x="680050" y="1300615"/>
            <a:ext cx="10818948" cy="3157074"/>
          </a:xfrm>
        </p:spPr>
        <p:txBody>
          <a:bodyPr vert="horz" lIns="91440" tIns="45720" rIns="91440" bIns="45720" rtlCol="0" anchor="t">
            <a:normAutofit/>
          </a:bodyPr>
          <a:lstStyle/>
          <a:p>
            <a:pPr algn="just"/>
            <a:r>
              <a:rPr lang="en-US">
                <a:latin typeface="Arial"/>
                <a:ea typeface="Calibri"/>
                <a:cs typeface="Arial"/>
              </a:rPr>
              <a:t>The 2017 pre-disaster images had 1m resolution, but 2019 post-disaster images were 0.6m - needed to reduce the resolution</a:t>
            </a:r>
          </a:p>
          <a:p>
            <a:pPr algn="just"/>
            <a:r>
              <a:rPr lang="en-US">
                <a:latin typeface="Arial" panose="020B0604020202020204" pitchFamily="34" charset="0"/>
                <a:ea typeface="Calibri"/>
                <a:cs typeface="Arial" panose="020B0604020202020204" pitchFamily="34" charset="0"/>
              </a:rPr>
              <a:t>Our reduced resolution code slightly altered the building footprints</a:t>
            </a:r>
          </a:p>
          <a:p>
            <a:pPr algn="just"/>
            <a:endParaRPr lang="en-US">
              <a:latin typeface="Arial" panose="020B0604020202020204" pitchFamily="34" charset="0"/>
              <a:ea typeface="Calibri"/>
              <a:cs typeface="Arial" panose="020B0604020202020204" pitchFamily="34" charset="0"/>
            </a:endParaRPr>
          </a:p>
          <a:p>
            <a:pPr algn="just"/>
            <a:r>
              <a:rPr lang="en-US">
                <a:latin typeface="Arial" panose="020B0604020202020204" pitchFamily="34" charset="0"/>
                <a:ea typeface="Calibri"/>
                <a:cs typeface="Arial" panose="020B0604020202020204" pitchFamily="34" charset="0"/>
              </a:rPr>
              <a:t>Model needs sufficient tile amount for a meaningful outcome, making process time consuming</a:t>
            </a:r>
          </a:p>
          <a:p>
            <a:pPr algn="just"/>
            <a:endParaRPr lang="en-US">
              <a:latin typeface="Arial" panose="020B0604020202020204" pitchFamily="34" charset="0"/>
              <a:ea typeface="Calibri"/>
              <a:cs typeface="Arial" panose="020B0604020202020204" pitchFamily="34" charset="0"/>
            </a:endParaRPr>
          </a:p>
        </p:txBody>
      </p:sp>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Content Placeholder 12" descr="An aerial view of a road and buildings&#10;&#10;Description automatically generated">
            <a:extLst>
              <a:ext uri="{FF2B5EF4-FFF2-40B4-BE49-F238E27FC236}">
                <a16:creationId xmlns:a16="http://schemas.microsoft.com/office/drawing/2014/main" id="{33B2F31B-8180-70B8-2480-5D67A855D1E6}"/>
              </a:ext>
            </a:extLst>
          </p:cNvPr>
          <p:cNvPicPr>
            <a:picLocks noChangeAspect="1"/>
          </p:cNvPicPr>
          <p:nvPr/>
        </p:nvPicPr>
        <p:blipFill>
          <a:blip r:embed="rId4"/>
          <a:stretch>
            <a:fillRect/>
          </a:stretch>
        </p:blipFill>
        <p:spPr>
          <a:xfrm>
            <a:off x="6291289" y="4462568"/>
            <a:ext cx="3273687" cy="1993599"/>
          </a:xfrm>
          <a:prstGeom prst="rect">
            <a:avLst/>
          </a:prstGeom>
        </p:spPr>
      </p:pic>
      <p:sp>
        <p:nvSpPr>
          <p:cNvPr id="11" name="Text Placeholder 5">
            <a:extLst>
              <a:ext uri="{FF2B5EF4-FFF2-40B4-BE49-F238E27FC236}">
                <a16:creationId xmlns:a16="http://schemas.microsoft.com/office/drawing/2014/main" id="{ABDA13D5-ED0F-A022-6B7B-370E1700374A}"/>
              </a:ext>
            </a:extLst>
          </p:cNvPr>
          <p:cNvSpPr txBox="1">
            <a:spLocks/>
          </p:cNvSpPr>
          <p:nvPr/>
        </p:nvSpPr>
        <p:spPr>
          <a:xfrm>
            <a:off x="599817" y="5307995"/>
            <a:ext cx="1377470" cy="72056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panose="020B0604020202020204" pitchFamily="34" charset="0"/>
                <a:cs typeface="Arial" panose="020B0604020202020204" pitchFamily="34" charset="0"/>
              </a:rPr>
              <a:t>Pre-event</a:t>
            </a:r>
          </a:p>
        </p:txBody>
      </p:sp>
      <p:sp>
        <p:nvSpPr>
          <p:cNvPr id="13" name="Text Placeholder 7">
            <a:extLst>
              <a:ext uri="{FF2B5EF4-FFF2-40B4-BE49-F238E27FC236}">
                <a16:creationId xmlns:a16="http://schemas.microsoft.com/office/drawing/2014/main" id="{8CDF6EBF-5D95-014D-7F65-AF7D2432BA49}"/>
              </a:ext>
            </a:extLst>
          </p:cNvPr>
          <p:cNvSpPr txBox="1">
            <a:spLocks/>
          </p:cNvSpPr>
          <p:nvPr/>
        </p:nvSpPr>
        <p:spPr>
          <a:xfrm>
            <a:off x="9813743" y="5310983"/>
            <a:ext cx="1685255" cy="795158"/>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Arial" panose="020B0604020202020204" pitchFamily="34" charset="0"/>
                <a:cs typeface="Arial" panose="020B0604020202020204" pitchFamily="34" charset="0"/>
              </a:rPr>
              <a:t>Post-event</a:t>
            </a:r>
          </a:p>
        </p:txBody>
      </p:sp>
    </p:spTree>
    <p:extLst>
      <p:ext uri="{BB962C8B-B14F-4D97-AF65-F5344CB8AC3E}">
        <p14:creationId xmlns:p14="http://schemas.microsoft.com/office/powerpoint/2010/main" val="165934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41541" y="569552"/>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7. Vision on next steps #1</a:t>
            </a:r>
          </a:p>
        </p:txBody>
      </p:sp>
      <p:sp>
        <p:nvSpPr>
          <p:cNvPr id="5" name="Content Placeholder 4">
            <a:extLst>
              <a:ext uri="{FF2B5EF4-FFF2-40B4-BE49-F238E27FC236}">
                <a16:creationId xmlns:a16="http://schemas.microsoft.com/office/drawing/2014/main" id="{78ACC5E4-D79B-5F2E-63E0-BF60BB2D6EE7}"/>
              </a:ext>
            </a:extLst>
          </p:cNvPr>
          <p:cNvSpPr>
            <a:spLocks noGrp="1"/>
          </p:cNvSpPr>
          <p:nvPr>
            <p:ph idx="1"/>
          </p:nvPr>
        </p:nvSpPr>
        <p:spPr>
          <a:xfrm>
            <a:off x="588617" y="1408682"/>
            <a:ext cx="11014845" cy="5113336"/>
          </a:xfrm>
        </p:spPr>
        <p:txBody>
          <a:bodyPr vert="horz" lIns="91440" tIns="45720" rIns="91440" bIns="45720" rtlCol="0" anchor="t">
            <a:normAutofit/>
          </a:bodyPr>
          <a:lstStyle/>
          <a:p>
            <a:pPr algn="just"/>
            <a:r>
              <a:rPr lang="en-US">
                <a:latin typeface="Arial"/>
                <a:cs typeface="Arial"/>
              </a:rPr>
              <a:t>Produce polygons with 'Segment Anything' Python notebook for other affected areas (Mexico Beach, FL, USA) </a:t>
            </a:r>
            <a:r>
              <a:rPr lang="en-US">
                <a:latin typeface="Arial"/>
                <a:ea typeface="Calibri"/>
                <a:cs typeface="Arial"/>
              </a:rPr>
              <a:t>that could be ground </a:t>
            </a:r>
            <a:r>
              <a:rPr lang="en-US" err="1">
                <a:latin typeface="Arial"/>
                <a:ea typeface="Calibri"/>
                <a:cs typeface="Arial"/>
              </a:rPr>
              <a:t>truthed</a:t>
            </a:r>
            <a:endParaRPr lang="en-US">
              <a:latin typeface="Arial"/>
              <a:ea typeface="Calibri"/>
              <a:cs typeface="Arial"/>
            </a:endParaRPr>
          </a:p>
          <a:p>
            <a:pPr algn="just"/>
            <a:endParaRPr lang="en-US">
              <a:latin typeface="Arial"/>
              <a:ea typeface="Calibri"/>
              <a:cs typeface="Arial"/>
            </a:endParaRPr>
          </a:p>
          <a:p>
            <a:pPr algn="just"/>
            <a:r>
              <a:rPr lang="en-US">
                <a:latin typeface="Arial"/>
                <a:ea typeface="Calibri"/>
                <a:cs typeface="Arial"/>
              </a:rPr>
              <a:t>Look for damage within given building footprint polygon instead of whole area to give more meaningful accuracies</a:t>
            </a:r>
          </a:p>
          <a:p>
            <a:pPr algn="just"/>
            <a:endParaRPr lang="en-US">
              <a:latin typeface="Arial"/>
              <a:ea typeface="Calibri"/>
              <a:cs typeface="Arial"/>
            </a:endParaRPr>
          </a:p>
          <a:p>
            <a:pPr algn="just"/>
            <a:r>
              <a:rPr lang="en-US">
                <a:latin typeface="Arial"/>
                <a:ea typeface="Calibri"/>
                <a:cs typeface="Arial"/>
              </a:rPr>
              <a:t>Could compare CNN results with classic ML methods like SVM and Random Forest</a:t>
            </a:r>
            <a:endParaRPr lang="en-US">
              <a:latin typeface="Arial" panose="020B0604020202020204" pitchFamily="34" charset="0"/>
              <a:ea typeface="Calibri"/>
              <a:cs typeface="Arial" panose="020B0604020202020204" pitchFamily="34" charset="0"/>
            </a:endParaRPr>
          </a:p>
        </p:txBody>
      </p:sp>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17012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41541" y="569552"/>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7. Vision on next steps #2</a:t>
            </a:r>
          </a:p>
        </p:txBody>
      </p:sp>
      <p:sp>
        <p:nvSpPr>
          <p:cNvPr id="5" name="Content Placeholder 4">
            <a:extLst>
              <a:ext uri="{FF2B5EF4-FFF2-40B4-BE49-F238E27FC236}">
                <a16:creationId xmlns:a16="http://schemas.microsoft.com/office/drawing/2014/main" id="{78ACC5E4-D79B-5F2E-63E0-BF60BB2D6EE7}"/>
              </a:ext>
            </a:extLst>
          </p:cNvPr>
          <p:cNvSpPr>
            <a:spLocks noGrp="1"/>
          </p:cNvSpPr>
          <p:nvPr>
            <p:ph idx="1"/>
          </p:nvPr>
        </p:nvSpPr>
        <p:spPr>
          <a:xfrm>
            <a:off x="631749" y="1437437"/>
            <a:ext cx="10942958" cy="4725148"/>
          </a:xfrm>
        </p:spPr>
        <p:txBody>
          <a:bodyPr vert="horz" lIns="91440" tIns="45720" rIns="91440" bIns="45720" rtlCol="0" anchor="t">
            <a:normAutofit/>
          </a:bodyPr>
          <a:lstStyle/>
          <a:p>
            <a:pPr algn="just"/>
            <a:r>
              <a:rPr lang="en-US">
                <a:latin typeface="Arial"/>
                <a:ea typeface="Calibri"/>
                <a:cs typeface="Arial"/>
              </a:rPr>
              <a:t>Could expand CNN to post-disaster damage assessment of roads, bridges, buildings of interest, etc.</a:t>
            </a:r>
            <a:endParaRPr lang="en-US">
              <a:latin typeface="Arial"/>
              <a:cs typeface="Arial"/>
            </a:endParaRPr>
          </a:p>
          <a:p>
            <a:pPr algn="just"/>
            <a:endParaRPr lang="en-US">
              <a:latin typeface="Arial"/>
              <a:ea typeface="Calibri"/>
              <a:cs typeface="Arial"/>
            </a:endParaRPr>
          </a:p>
          <a:p>
            <a:pPr algn="just"/>
            <a:r>
              <a:rPr lang="en-US">
                <a:latin typeface="Arial"/>
                <a:ea typeface="Calibri"/>
                <a:cs typeface="Arial"/>
              </a:rPr>
              <a:t>Train on the whole dataset, ~334 tiles of training data available</a:t>
            </a:r>
          </a:p>
          <a:p>
            <a:pPr algn="just"/>
            <a:endParaRPr lang="en-US">
              <a:latin typeface="Arial"/>
              <a:ea typeface="Calibri"/>
              <a:cs typeface="Arial"/>
            </a:endParaRPr>
          </a:p>
          <a:p>
            <a:pPr algn="just"/>
            <a:r>
              <a:rPr lang="en-US">
                <a:latin typeface="Arial"/>
                <a:ea typeface="Calibri"/>
                <a:cs typeface="Arial"/>
              </a:rPr>
              <a:t>Try for a commercial dataset that is readily available with high temporal and spatial resolution, potentially geostationary orbit</a:t>
            </a:r>
          </a:p>
        </p:txBody>
      </p:sp>
      <p:sp>
        <p:nvSpPr>
          <p:cNvPr id="3" name="Google Shape;87;p1">
            <a:extLst>
              <a:ext uri="{FF2B5EF4-FFF2-40B4-BE49-F238E27FC236}">
                <a16:creationId xmlns:a16="http://schemas.microsoft.com/office/drawing/2014/main" id="{FB2F1A41-BDB3-5E3F-0817-CF50CD2A99B6}"/>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22B26156-0262-C83B-E7AC-312C26A0B034}"/>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11980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38200" y="704761"/>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8. Communication of results</a:t>
            </a:r>
          </a:p>
        </p:txBody>
      </p:sp>
      <p:sp>
        <p:nvSpPr>
          <p:cNvPr id="5" name="Content Placeholder 4">
            <a:extLst>
              <a:ext uri="{FF2B5EF4-FFF2-40B4-BE49-F238E27FC236}">
                <a16:creationId xmlns:a16="http://schemas.microsoft.com/office/drawing/2014/main" id="{78ACC5E4-D79B-5F2E-63E0-BF60BB2D6EE7}"/>
              </a:ext>
            </a:extLst>
          </p:cNvPr>
          <p:cNvSpPr>
            <a:spLocks noGrp="1"/>
          </p:cNvSpPr>
          <p:nvPr>
            <p:ph idx="1"/>
          </p:nvPr>
        </p:nvSpPr>
        <p:spPr>
          <a:xfrm>
            <a:off x="458910" y="1770198"/>
            <a:ext cx="11178449" cy="3038380"/>
          </a:xfrm>
        </p:spPr>
        <p:txBody>
          <a:bodyPr>
            <a:normAutofit lnSpcReduction="10000"/>
          </a:bodyPr>
          <a:lstStyle/>
          <a:p>
            <a:pPr algn="just"/>
            <a:r>
              <a:rPr lang="en-US">
                <a:latin typeface="Arial" panose="020B0604020202020204" pitchFamily="34" charset="0"/>
                <a:cs typeface="Arial" panose="020B0604020202020204" pitchFamily="34" charset="0"/>
              </a:rPr>
              <a:t>Share information in a file and format easy to transfer and interpret.</a:t>
            </a:r>
          </a:p>
          <a:p>
            <a:pPr algn="just"/>
            <a:endParaRPr lang="en-US">
              <a:latin typeface="Arial" panose="020B0604020202020204" pitchFamily="34" charset="0"/>
              <a:cs typeface="Arial" panose="020B0604020202020204" pitchFamily="34" charset="0"/>
            </a:endParaRPr>
          </a:p>
          <a:p>
            <a:pPr algn="just"/>
            <a:r>
              <a:rPr lang="en-US">
                <a:latin typeface="Arial" panose="020B0604020202020204" pitchFamily="34" charset="0"/>
                <a:cs typeface="Arial" panose="020B0604020202020204" pitchFamily="34" charset="0"/>
              </a:rPr>
              <a:t>Existing protocols: National Emergency Communications Plan (NECP)</a:t>
            </a:r>
            <a:r>
              <a:rPr lang="en-US" baseline="30000">
                <a:latin typeface="Arial" panose="020B0604020202020204" pitchFamily="34" charset="0"/>
                <a:cs typeface="Arial" panose="020B0604020202020204" pitchFamily="34" charset="0"/>
              </a:rPr>
              <a:t>8</a:t>
            </a:r>
            <a:r>
              <a:rPr lang="en-US">
                <a:latin typeface="Arial" panose="020B0604020202020204" pitchFamily="34" charset="0"/>
                <a:cs typeface="Arial" panose="020B0604020202020204" pitchFamily="34" charset="0"/>
              </a:rPr>
              <a:t> and the</a:t>
            </a:r>
            <a:r>
              <a:rPr lang="en-NZ" b="0" i="0" u="none" strike="noStrike">
                <a:solidFill>
                  <a:srgbClr val="1B1B1B"/>
                </a:solidFill>
                <a:effectLst/>
                <a:latin typeface="Arial" panose="020B0604020202020204" pitchFamily="34" charset="0"/>
                <a:cs typeface="Arial" panose="020B0604020202020204" pitchFamily="34" charset="0"/>
              </a:rPr>
              <a:t> National Disaster Recovery Framework (NDRF).</a:t>
            </a:r>
            <a:r>
              <a:rPr lang="en-NZ" b="0" i="0" u="none" strike="noStrike" baseline="30000">
                <a:solidFill>
                  <a:srgbClr val="1B1B1B"/>
                </a:solidFill>
                <a:effectLst/>
                <a:latin typeface="Arial" panose="020B0604020202020204" pitchFamily="34" charset="0"/>
                <a:cs typeface="Arial" panose="020B0604020202020204" pitchFamily="34" charset="0"/>
              </a:rPr>
              <a:t>9</a:t>
            </a:r>
            <a:endParaRPr lang="en-US">
              <a:latin typeface="Arial" panose="020B0604020202020204" pitchFamily="34" charset="0"/>
              <a:cs typeface="Arial" panose="020B0604020202020204" pitchFamily="34" charset="0"/>
            </a:endParaRPr>
          </a:p>
          <a:p>
            <a:pPr algn="just"/>
            <a:endParaRPr lang="en-US">
              <a:latin typeface="Arial" panose="020B0604020202020204" pitchFamily="34" charset="0"/>
              <a:cs typeface="Arial" panose="020B0604020202020204" pitchFamily="34" charset="0"/>
            </a:endParaRPr>
          </a:p>
          <a:p>
            <a:pPr algn="just"/>
            <a:r>
              <a:rPr lang="en-US">
                <a:latin typeface="Arial" panose="020B0604020202020204" pitchFamily="34" charset="0"/>
                <a:cs typeface="Arial" panose="020B0604020202020204" pitchFamily="34" charset="0"/>
              </a:rPr>
              <a:t>Engage with key institutions and other relevant stakeholders (prior/after).</a:t>
            </a:r>
          </a:p>
        </p:txBody>
      </p:sp>
      <p:sp>
        <p:nvSpPr>
          <p:cNvPr id="3" name="Google Shape;87;p1">
            <a:extLst>
              <a:ext uri="{FF2B5EF4-FFF2-40B4-BE49-F238E27FC236}">
                <a16:creationId xmlns:a16="http://schemas.microsoft.com/office/drawing/2014/main" id="{7FB87AF5-CE1E-29F7-AB44-9F96D0628DF1}"/>
              </a:ext>
            </a:extLst>
          </p:cNvPr>
          <p:cNvSpPr/>
          <p:nvPr/>
        </p:nvSpPr>
        <p:spPr>
          <a:xfrm>
            <a:off x="0" y="663881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64F8D13-46AF-66A4-79ED-15E2EB49C94A}"/>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26" name="Picture 2" descr="FEMA - YouTube">
            <a:extLst>
              <a:ext uri="{FF2B5EF4-FFF2-40B4-BE49-F238E27FC236}">
                <a16:creationId xmlns:a16="http://schemas.microsoft.com/office/drawing/2014/main" id="{F2132779-1ECC-FFB2-6991-C78373000676}"/>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9718"/>
          <a:stretch/>
        </p:blipFill>
        <p:spPr bwMode="auto">
          <a:xfrm>
            <a:off x="175351" y="5279067"/>
            <a:ext cx="1325697" cy="11968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erican Red Cross in need of blood donations">
            <a:extLst>
              <a:ext uri="{FF2B5EF4-FFF2-40B4-BE49-F238E27FC236}">
                <a16:creationId xmlns:a16="http://schemas.microsoft.com/office/drawing/2014/main" id="{C794D6AE-65B6-E005-3190-63B545CAA15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4311" r="12086"/>
          <a:stretch/>
        </p:blipFill>
        <p:spPr bwMode="auto">
          <a:xfrm>
            <a:off x="9475369" y="5277819"/>
            <a:ext cx="1172888" cy="1195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ybersecurity and Infrastructure Security Agency (CISA) | Homeland Security">
            <a:extLst>
              <a:ext uri="{FF2B5EF4-FFF2-40B4-BE49-F238E27FC236}">
                <a16:creationId xmlns:a16="http://schemas.microsoft.com/office/drawing/2014/main" id="{D04DE572-DFF2-3A36-1B4C-8D3FFBC3F2D3}"/>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3135543" y="5290631"/>
            <a:ext cx="1001703" cy="11951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ational Communications System - Wikipedia">
            <a:extLst>
              <a:ext uri="{FF2B5EF4-FFF2-40B4-BE49-F238E27FC236}">
                <a16:creationId xmlns:a16="http://schemas.microsoft.com/office/drawing/2014/main" id="{B6E40A58-D670-DD8D-A95D-7CE18E6F8E6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495114" y="5259178"/>
            <a:ext cx="1195153" cy="11951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ited States Department of Homeland Security - Wikipedia">
            <a:extLst>
              <a:ext uri="{FF2B5EF4-FFF2-40B4-BE49-F238E27FC236}">
                <a16:creationId xmlns:a16="http://schemas.microsoft.com/office/drawing/2014/main" id="{DC46C711-4CC9-75C9-ACD4-7D9FB127160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048135" y="5277817"/>
            <a:ext cx="1195153" cy="11951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me | Florida Disaster">
            <a:extLst>
              <a:ext uri="{FF2B5EF4-FFF2-40B4-BE49-F238E27FC236}">
                <a16:creationId xmlns:a16="http://schemas.microsoft.com/office/drawing/2014/main" id="{0A1EB7A2-4FF5-5776-D387-E07EE5ECC444}"/>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601156" y="5277818"/>
            <a:ext cx="1743175" cy="119515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bstract, cartoon, chat, communication, conversation, object, people icon -  Download on Iconfinder">
            <a:extLst>
              <a:ext uri="{FF2B5EF4-FFF2-40B4-BE49-F238E27FC236}">
                <a16:creationId xmlns:a16="http://schemas.microsoft.com/office/drawing/2014/main" id="{836200E7-2E3B-8229-83A6-6ABD822D28F5}"/>
              </a:ext>
            </a:extLst>
          </p:cNvPr>
          <p:cNvPicPr>
            <a:picLocks noChangeAspect="1" noChangeArrowheads="1"/>
          </p:cNvPicPr>
          <p:nvPr/>
        </p:nvPicPr>
        <p:blipFill>
          <a:blip r:embed="rId9">
            <a:biLevel thresh="75000"/>
            <a:extLst>
              <a:ext uri="{28A0092B-C50C-407E-A947-70E740481C1C}">
                <a14:useLocalDpi xmlns:a14="http://schemas.microsoft.com/office/drawing/2010/main"/>
              </a:ext>
            </a:extLst>
          </a:blip>
          <a:srcRect/>
          <a:stretch>
            <a:fillRect/>
          </a:stretch>
        </p:blipFill>
        <p:spPr bwMode="auto">
          <a:xfrm>
            <a:off x="10756223" y="5278983"/>
            <a:ext cx="1195153" cy="119515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ffice of Oceanic and Atmospheric Research - Wikipedia">
            <a:extLst>
              <a:ext uri="{FF2B5EF4-FFF2-40B4-BE49-F238E27FC236}">
                <a16:creationId xmlns:a16="http://schemas.microsoft.com/office/drawing/2014/main" id="{E7107502-1B28-1CB0-D1F6-875ABA0B684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582522" y="5290631"/>
            <a:ext cx="1195153" cy="119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8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p1">
            <a:extLst>
              <a:ext uri="{FF2B5EF4-FFF2-40B4-BE49-F238E27FC236}">
                <a16:creationId xmlns:a16="http://schemas.microsoft.com/office/drawing/2014/main" id="{72A23A3A-C036-D083-6CEC-D0765F5AF7E8}"/>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88;p1">
            <a:extLst>
              <a:ext uri="{FF2B5EF4-FFF2-40B4-BE49-F238E27FC236}">
                <a16:creationId xmlns:a16="http://schemas.microsoft.com/office/drawing/2014/main" id="{6636E19E-AEB4-899E-47D6-A8C4F65EC313}"/>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Title 1">
            <a:extLst>
              <a:ext uri="{FF2B5EF4-FFF2-40B4-BE49-F238E27FC236}">
                <a16:creationId xmlns:a16="http://schemas.microsoft.com/office/drawing/2014/main" id="{81687C57-6FA9-39AE-7983-CD90DFAD2507}"/>
              </a:ext>
            </a:extLst>
          </p:cNvPr>
          <p:cNvSpPr>
            <a:spLocks noGrp="1"/>
          </p:cNvSpPr>
          <p:nvPr>
            <p:ph type="title"/>
          </p:nvPr>
        </p:nvSpPr>
        <p:spPr>
          <a:xfrm>
            <a:off x="838200" y="704761"/>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1.2. Overview of our project</a:t>
            </a:r>
          </a:p>
        </p:txBody>
      </p:sp>
      <p:sp>
        <p:nvSpPr>
          <p:cNvPr id="9" name="Content Placeholder 8">
            <a:extLst>
              <a:ext uri="{FF2B5EF4-FFF2-40B4-BE49-F238E27FC236}">
                <a16:creationId xmlns:a16="http://schemas.microsoft.com/office/drawing/2014/main" id="{DC7C90B0-5CF0-CBCB-19C1-4D84B58AF63B}"/>
              </a:ext>
            </a:extLst>
          </p:cNvPr>
          <p:cNvSpPr>
            <a:spLocks noGrp="1"/>
          </p:cNvSpPr>
          <p:nvPr>
            <p:ph idx="1"/>
          </p:nvPr>
        </p:nvSpPr>
        <p:spPr>
          <a:xfrm>
            <a:off x="838200" y="1822872"/>
            <a:ext cx="10515600" cy="4351338"/>
          </a:xfrm>
        </p:spPr>
        <p:txBody>
          <a:bodyPr vert="horz" lIns="91440" tIns="45720" rIns="91440" bIns="45720" rtlCol="0" anchor="t">
            <a:normAutofit/>
          </a:bodyPr>
          <a:lstStyle/>
          <a:p>
            <a:pPr algn="ctr"/>
            <a:endParaRPr lang="en-US" sz="1100">
              <a:ea typeface="Calibri"/>
              <a:cs typeface="Calibri"/>
            </a:endParaRPr>
          </a:p>
          <a:p>
            <a:pPr algn="ctr"/>
            <a:endParaRPr lang="en-US" sz="1100">
              <a:ea typeface="Calibri"/>
              <a:cs typeface="Calibri"/>
            </a:endParaRPr>
          </a:p>
          <a:p>
            <a:pPr algn="ctr"/>
            <a:endParaRPr lang="en-US">
              <a:ea typeface="Calibri"/>
              <a:cs typeface="Calibri"/>
            </a:endParaRPr>
          </a:p>
          <a:p>
            <a:pPr algn="ctr"/>
            <a:endParaRPr lang="en-US">
              <a:ea typeface="Calibri"/>
              <a:cs typeface="Calibri"/>
            </a:endParaRPr>
          </a:p>
          <a:p>
            <a:pPr algn="ctr"/>
            <a:endParaRPr lang="en-US">
              <a:ea typeface="Calibri"/>
              <a:cs typeface="Calibri"/>
            </a:endParaRPr>
          </a:p>
          <a:p>
            <a:pPr algn="ctr"/>
            <a:endParaRPr lang="en-US">
              <a:ea typeface="Calibri"/>
              <a:cs typeface="Calibri"/>
            </a:endParaRPr>
          </a:p>
          <a:p>
            <a:pPr algn="ctr"/>
            <a:endParaRPr lang="en-US">
              <a:ea typeface="Calibri"/>
              <a:cs typeface="Calibri"/>
            </a:endParaRPr>
          </a:p>
          <a:p>
            <a:pPr algn="ctr"/>
            <a:endParaRPr lang="en-US">
              <a:ea typeface="Calibri"/>
              <a:cs typeface="Calibri"/>
            </a:endParaRPr>
          </a:p>
          <a:p>
            <a:pPr marL="0" indent="0" algn="ctr">
              <a:buNone/>
            </a:pPr>
            <a:endParaRPr lang="en-US">
              <a:ea typeface="Calibri"/>
              <a:cs typeface="Calibri"/>
            </a:endParaRPr>
          </a:p>
        </p:txBody>
      </p:sp>
      <p:graphicFrame>
        <p:nvGraphicFramePr>
          <p:cNvPr id="2" name="Diagram 1">
            <a:extLst>
              <a:ext uri="{FF2B5EF4-FFF2-40B4-BE49-F238E27FC236}">
                <a16:creationId xmlns:a16="http://schemas.microsoft.com/office/drawing/2014/main" id="{AC7DDF65-F297-794D-58E2-E315687B2161}"/>
              </a:ext>
            </a:extLst>
          </p:cNvPr>
          <p:cNvGraphicFramePr/>
          <p:nvPr>
            <p:extLst>
              <p:ext uri="{D42A27DB-BD31-4B8C-83A1-F6EECF244321}">
                <p14:modId xmlns:p14="http://schemas.microsoft.com/office/powerpoint/2010/main" val="1426493889"/>
              </p:ext>
            </p:extLst>
          </p:nvPr>
        </p:nvGraphicFramePr>
        <p:xfrm>
          <a:off x="838200" y="1800665"/>
          <a:ext cx="9899541" cy="3993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154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38200" y="704761"/>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9. Conclusions</a:t>
            </a:r>
          </a:p>
        </p:txBody>
      </p:sp>
      <p:sp>
        <p:nvSpPr>
          <p:cNvPr id="5" name="Content Placeholder 4">
            <a:extLst>
              <a:ext uri="{FF2B5EF4-FFF2-40B4-BE49-F238E27FC236}">
                <a16:creationId xmlns:a16="http://schemas.microsoft.com/office/drawing/2014/main" id="{78ACC5E4-D79B-5F2E-63E0-BF60BB2D6EE7}"/>
              </a:ext>
            </a:extLst>
          </p:cNvPr>
          <p:cNvSpPr>
            <a:spLocks noGrp="1"/>
          </p:cNvSpPr>
          <p:nvPr>
            <p:ph idx="1"/>
          </p:nvPr>
        </p:nvSpPr>
        <p:spPr>
          <a:xfrm>
            <a:off x="748911" y="1717548"/>
            <a:ext cx="10544354" cy="4365715"/>
          </a:xfrm>
        </p:spPr>
        <p:txBody>
          <a:bodyPr vert="horz" lIns="91440" tIns="45720" rIns="91440" bIns="45720" rtlCol="0" anchor="t">
            <a:normAutofit/>
          </a:bodyPr>
          <a:lstStyle/>
          <a:p>
            <a:pPr algn="just"/>
            <a:r>
              <a:rPr lang="en-US">
                <a:latin typeface="Arial" panose="020B0604020202020204" pitchFamily="34" charset="0"/>
                <a:ea typeface="Calibri"/>
                <a:cs typeface="Arial" panose="020B0604020202020204" pitchFamily="34" charset="0"/>
              </a:rPr>
              <a:t>Availability of high-resolution data is a key limitation for applying ML models in rapid disaster response planning.</a:t>
            </a:r>
            <a:endParaRPr lang="en-US"/>
          </a:p>
          <a:p>
            <a:pPr algn="just"/>
            <a:r>
              <a:rPr lang="en-US">
                <a:latin typeface="Arial" panose="020B0604020202020204" pitchFamily="34" charset="0"/>
                <a:ea typeface="Calibri"/>
                <a:cs typeface="Arial" panose="020B0604020202020204" pitchFamily="34" charset="0"/>
              </a:rPr>
              <a:t>CNN ML models can be adapted for different disaster types with significant ground truthing, preparation and testing.</a:t>
            </a:r>
          </a:p>
          <a:p>
            <a:pPr algn="just"/>
            <a:r>
              <a:rPr lang="en-US">
                <a:latin typeface="Arial" panose="020B0604020202020204" pitchFamily="34" charset="0"/>
                <a:ea typeface="Calibri"/>
                <a:cs typeface="Arial" panose="020B0604020202020204" pitchFamily="34" charset="0"/>
              </a:rPr>
              <a:t>Targeted disaster response contributes to efficiencies in rescue efforts post-disaster.   </a:t>
            </a:r>
          </a:p>
          <a:p>
            <a:pPr algn="just"/>
            <a:r>
              <a:rPr lang="en-US">
                <a:latin typeface="Arial"/>
                <a:ea typeface="Calibri"/>
                <a:cs typeface="Arial"/>
              </a:rPr>
              <a:t>As ML models that used ground-</a:t>
            </a:r>
            <a:r>
              <a:rPr lang="en-US" err="1">
                <a:latin typeface="Arial"/>
                <a:ea typeface="Calibri"/>
                <a:cs typeface="Arial"/>
              </a:rPr>
              <a:t>truthed</a:t>
            </a:r>
            <a:r>
              <a:rPr lang="en-US">
                <a:latin typeface="Arial"/>
                <a:ea typeface="Calibri"/>
                <a:cs typeface="Arial"/>
              </a:rPr>
              <a:t> data sets evolve </a:t>
            </a:r>
            <a:r>
              <a:rPr lang="en-US">
                <a:latin typeface="Arial"/>
                <a:ea typeface="+mn-lt"/>
                <a:cs typeface="Arial"/>
              </a:rPr>
              <a:t>(i.e., </a:t>
            </a:r>
            <a:r>
              <a:rPr lang="en-US" err="1">
                <a:latin typeface="Arial"/>
                <a:ea typeface="+mn-lt"/>
                <a:cs typeface="Arial"/>
              </a:rPr>
              <a:t>xBD</a:t>
            </a:r>
            <a:r>
              <a:rPr lang="en-US">
                <a:latin typeface="Arial"/>
                <a:ea typeface="+mn-lt"/>
                <a:cs typeface="Arial"/>
              </a:rPr>
              <a:t>) it is hoped that models such as ours can be applied to new contexts without the need for training or ground truthing. </a:t>
            </a:r>
          </a:p>
          <a:p>
            <a:pPr algn="just"/>
            <a:endParaRPr lang="en-US">
              <a:latin typeface="Arial" panose="020B0604020202020204" pitchFamily="34" charset="0"/>
              <a:ea typeface="Calibri"/>
              <a:cs typeface="Arial" panose="020B0604020202020204" pitchFamily="34" charset="0"/>
            </a:endParaRPr>
          </a:p>
          <a:p>
            <a:pPr algn="just"/>
            <a:endParaRPr lang="en-US">
              <a:latin typeface="Arial" panose="020B0604020202020204" pitchFamily="34" charset="0"/>
              <a:ea typeface="Calibri"/>
              <a:cs typeface="Arial" panose="020B0604020202020204" pitchFamily="34" charset="0"/>
            </a:endParaRPr>
          </a:p>
          <a:p>
            <a:pPr marL="0" indent="0" algn="just">
              <a:buNone/>
            </a:pPr>
            <a:endParaRPr lang="en-US">
              <a:latin typeface="Arial" panose="020B0604020202020204" pitchFamily="34" charset="0"/>
              <a:ea typeface="Calibri"/>
              <a:cs typeface="Arial" panose="020B0604020202020204" pitchFamily="34" charset="0"/>
            </a:endParaRPr>
          </a:p>
        </p:txBody>
      </p:sp>
      <p:sp>
        <p:nvSpPr>
          <p:cNvPr id="3" name="Google Shape;87;p1">
            <a:extLst>
              <a:ext uri="{FF2B5EF4-FFF2-40B4-BE49-F238E27FC236}">
                <a16:creationId xmlns:a16="http://schemas.microsoft.com/office/drawing/2014/main" id="{7FB87AF5-CE1E-29F7-AB44-9F96D0628DF1}"/>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64F8D13-46AF-66A4-79ED-15E2EB49C94A}"/>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30143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38200" y="704761"/>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10. References</a:t>
            </a:r>
          </a:p>
        </p:txBody>
      </p:sp>
      <p:sp>
        <p:nvSpPr>
          <p:cNvPr id="5" name="Content Placeholder 4">
            <a:extLst>
              <a:ext uri="{FF2B5EF4-FFF2-40B4-BE49-F238E27FC236}">
                <a16:creationId xmlns:a16="http://schemas.microsoft.com/office/drawing/2014/main" id="{78ACC5E4-D79B-5F2E-63E0-BF60BB2D6EE7}"/>
              </a:ext>
            </a:extLst>
          </p:cNvPr>
          <p:cNvSpPr>
            <a:spLocks noGrp="1"/>
          </p:cNvSpPr>
          <p:nvPr>
            <p:ph idx="1"/>
          </p:nvPr>
        </p:nvSpPr>
        <p:spPr>
          <a:xfrm>
            <a:off x="838200" y="1490774"/>
            <a:ext cx="10515600" cy="4351338"/>
          </a:xfrm>
        </p:spPr>
        <p:txBody>
          <a:bodyPr vert="horz" lIns="91440" tIns="45720" rIns="91440" bIns="45720" rtlCol="0" anchor="t">
            <a:normAutofit lnSpcReduction="10000"/>
          </a:bodyPr>
          <a:lstStyle/>
          <a:p>
            <a:pPr marL="514350" indent="-514350">
              <a:buFont typeface="+mj-lt"/>
              <a:buAutoNum type="arabicPeriod"/>
            </a:pPr>
            <a:r>
              <a:rPr lang="es-ES" sz="1400" err="1">
                <a:latin typeface="Arial" panose="020B0604020202020204" pitchFamily="34" charset="0"/>
                <a:cs typeface="Arial" panose="020B0604020202020204" pitchFamily="34" charset="0"/>
              </a:rPr>
              <a:t>United</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States</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Census</a:t>
            </a:r>
            <a:r>
              <a:rPr lang="es-ES" sz="1400">
                <a:latin typeface="Arial" panose="020B0604020202020204" pitchFamily="34" charset="0"/>
                <a:cs typeface="Arial" panose="020B0604020202020204" pitchFamily="34" charset="0"/>
              </a:rPr>
              <a:t> Bureau. (2022). City and Town </a:t>
            </a:r>
            <a:r>
              <a:rPr lang="es-ES" sz="1400" err="1">
                <a:latin typeface="Arial" panose="020B0604020202020204" pitchFamily="34" charset="0"/>
                <a:cs typeface="Arial" panose="020B0604020202020204" pitchFamily="34" charset="0"/>
              </a:rPr>
              <a:t>Population</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Totals</a:t>
            </a:r>
            <a:r>
              <a:rPr lang="es-ES" sz="1400">
                <a:latin typeface="Arial" panose="020B0604020202020204" pitchFamily="34" charset="0"/>
                <a:cs typeface="Arial" panose="020B0604020202020204" pitchFamily="34" charset="0"/>
              </a:rPr>
              <a:t>: 2010- 2019. </a:t>
            </a:r>
            <a:r>
              <a:rPr lang="es-ES" sz="1400" err="1">
                <a:latin typeface="Arial" panose="020B0604020202020204" pitchFamily="34" charset="0"/>
                <a:cs typeface="Arial" panose="020B0604020202020204" pitchFamily="34" charset="0"/>
              </a:rPr>
              <a:t>Available</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from</a:t>
            </a:r>
            <a:r>
              <a:rPr lang="es-ES" sz="1400">
                <a:latin typeface="Arial" panose="020B0604020202020204" pitchFamily="34" charset="0"/>
                <a:cs typeface="Arial" panose="020B0604020202020204" pitchFamily="34" charset="0"/>
              </a:rPr>
              <a:t>: </a:t>
            </a:r>
            <a:r>
              <a:rPr lang="es-ES" sz="140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https://www.census.gov/data/tables/time-series/demo/popest/2010s-total-cities-and-towns.html</a:t>
            </a:r>
            <a:endParaRPr lang="es-ES" sz="1400">
              <a:latin typeface="Arial" panose="020B0604020202020204" pitchFamily="34" charset="0"/>
              <a:cs typeface="Arial" panose="020B0604020202020204" pitchFamily="34" charset="0"/>
            </a:endParaRPr>
          </a:p>
          <a:p>
            <a:pPr marL="514350" indent="-514350">
              <a:buFont typeface="+mj-lt"/>
              <a:buAutoNum type="arabicPeriod"/>
            </a:pPr>
            <a:r>
              <a:rPr lang="es-ES" sz="1400" err="1">
                <a:latin typeface="Arial" panose="020B0604020202020204" pitchFamily="34" charset="0"/>
                <a:cs typeface="Arial" panose="020B0604020202020204" pitchFamily="34" charset="0"/>
              </a:rPr>
              <a:t>United</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States</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Census</a:t>
            </a:r>
            <a:r>
              <a:rPr lang="es-ES" sz="1400">
                <a:latin typeface="Arial" panose="020B0604020202020204" pitchFamily="34" charset="0"/>
                <a:cs typeface="Arial" panose="020B0604020202020204" pitchFamily="34" charset="0"/>
              </a:rPr>
              <a:t> Bureau. (</a:t>
            </a:r>
            <a:r>
              <a:rPr lang="es-ES" sz="1400" err="1">
                <a:latin typeface="Arial" panose="020B0604020202020204" pitchFamily="34" charset="0"/>
                <a:cs typeface="Arial" panose="020B0604020202020204" pitchFamily="34" charset="0"/>
              </a:rPr>
              <a:t>n.d</a:t>
            </a:r>
            <a:r>
              <a:rPr lang="es-ES" sz="1400">
                <a:latin typeface="Arial" panose="020B0604020202020204" pitchFamily="34" charset="0"/>
                <a:cs typeface="Arial" panose="020B0604020202020204" pitchFamily="34" charset="0"/>
              </a:rPr>
              <a:t>.) Quick </a:t>
            </a:r>
            <a:r>
              <a:rPr lang="es-ES" sz="1400" err="1">
                <a:latin typeface="Arial" panose="020B0604020202020204" pitchFamily="34" charset="0"/>
                <a:cs typeface="Arial" panose="020B0604020202020204" pitchFamily="34" charset="0"/>
              </a:rPr>
              <a:t>facts</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Available</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from</a:t>
            </a:r>
            <a:r>
              <a:rPr lang="es-ES" sz="1400">
                <a:latin typeface="Arial" panose="020B0604020202020204" pitchFamily="34" charset="0"/>
                <a:cs typeface="Arial" panose="020B0604020202020204" pitchFamily="34" charset="0"/>
              </a:rPr>
              <a:t>: https://</a:t>
            </a:r>
            <a:r>
              <a:rPr lang="es-ES" sz="1400" err="1">
                <a:latin typeface="Arial" panose="020B0604020202020204" pitchFamily="34" charset="0"/>
                <a:cs typeface="Arial" panose="020B0604020202020204" pitchFamily="34" charset="0"/>
              </a:rPr>
              <a:t>www.census.gov</a:t>
            </a:r>
            <a:r>
              <a:rPr lang="es-ES" sz="1400">
                <a:latin typeface="Arial" panose="020B0604020202020204" pitchFamily="34" charset="0"/>
                <a:cs typeface="Arial" panose="020B0604020202020204" pitchFamily="34" charset="0"/>
              </a:rPr>
              <a:t>/</a:t>
            </a:r>
            <a:r>
              <a:rPr lang="es-ES" sz="1400" err="1">
                <a:latin typeface="Arial" panose="020B0604020202020204" pitchFamily="34" charset="0"/>
                <a:cs typeface="Arial" panose="020B0604020202020204" pitchFamily="34" charset="0"/>
              </a:rPr>
              <a:t>quickfacts</a:t>
            </a:r>
            <a:r>
              <a:rPr lang="es-ES" sz="1400">
                <a:latin typeface="Arial" panose="020B0604020202020204" pitchFamily="34" charset="0"/>
                <a:cs typeface="Arial" panose="020B0604020202020204" pitchFamily="34" charset="0"/>
              </a:rPr>
              <a:t>/</a:t>
            </a:r>
            <a:r>
              <a:rPr lang="es-ES" sz="1400" err="1">
                <a:latin typeface="Arial" panose="020B0604020202020204" pitchFamily="34" charset="0"/>
                <a:cs typeface="Arial" panose="020B0604020202020204" pitchFamily="34" charset="0"/>
              </a:rPr>
              <a:t>fact</a:t>
            </a:r>
            <a:r>
              <a:rPr lang="es-ES" sz="1400">
                <a:latin typeface="Arial" panose="020B0604020202020204" pitchFamily="34" charset="0"/>
                <a:cs typeface="Arial" panose="020B0604020202020204" pitchFamily="34" charset="0"/>
              </a:rPr>
              <a:t>/table/</a:t>
            </a:r>
            <a:r>
              <a:rPr lang="es-ES" sz="1400" err="1">
                <a:latin typeface="Arial" panose="020B0604020202020204" pitchFamily="34" charset="0"/>
                <a:cs typeface="Arial" panose="020B0604020202020204" pitchFamily="34" charset="0"/>
              </a:rPr>
              <a:t>panamacitycityflorida,panamacitybeachcityflorida,ionacdpflorida</a:t>
            </a:r>
            <a:r>
              <a:rPr lang="es-ES" sz="1400">
                <a:latin typeface="Arial" panose="020B0604020202020204" pitchFamily="34" charset="0"/>
                <a:cs typeface="Arial" panose="020B0604020202020204" pitchFamily="34" charset="0"/>
              </a:rPr>
              <a:t>/LND110220</a:t>
            </a:r>
          </a:p>
          <a:p>
            <a:pPr marL="514350" indent="-514350">
              <a:buFont typeface="+mj-lt"/>
              <a:buAutoNum type="arabicPeriod"/>
            </a:pPr>
            <a:r>
              <a:rPr lang="es-ES" sz="1400">
                <a:latin typeface="Arial" panose="020B0604020202020204" pitchFamily="34" charset="0"/>
                <a:cs typeface="Arial" panose="020B0604020202020204" pitchFamily="34" charset="0"/>
              </a:rPr>
              <a:t>FEMA. (2020). </a:t>
            </a:r>
            <a:r>
              <a:rPr lang="es-ES" sz="1400" err="1">
                <a:latin typeface="Arial" panose="020B0604020202020204" pitchFamily="34" charset="0"/>
                <a:cs typeface="Arial" panose="020B0604020202020204" pitchFamily="34" charset="0"/>
              </a:rPr>
              <a:t>Mitigation</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Assessment</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Team</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Report</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Hurricane</a:t>
            </a:r>
            <a:r>
              <a:rPr lang="es-ES" sz="1400">
                <a:latin typeface="Arial" panose="020B0604020202020204" pitchFamily="34" charset="0"/>
                <a:cs typeface="Arial" panose="020B0604020202020204" pitchFamily="34" charset="0"/>
              </a:rPr>
              <a:t> Michael in Florida. </a:t>
            </a:r>
            <a:r>
              <a:rPr lang="es-ES" sz="1400" err="1">
                <a:latin typeface="Arial" panose="020B0604020202020204" pitchFamily="34" charset="0"/>
                <a:cs typeface="Arial" panose="020B0604020202020204" pitchFamily="34" charset="0"/>
              </a:rPr>
              <a:t>Building</a:t>
            </a:r>
            <a:r>
              <a:rPr lang="es-ES" sz="1400">
                <a:latin typeface="Arial" panose="020B0604020202020204" pitchFamily="34" charset="0"/>
                <a:cs typeface="Arial" panose="020B0604020202020204" pitchFamily="34" charset="0"/>
              </a:rPr>
              <a:t> Performance </a:t>
            </a:r>
            <a:r>
              <a:rPr lang="es-ES" sz="1400" err="1">
                <a:latin typeface="Arial" panose="020B0604020202020204" pitchFamily="34" charset="0"/>
                <a:cs typeface="Arial" panose="020B0604020202020204" pitchFamily="34" charset="0"/>
              </a:rPr>
              <a:t>Observations</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Recommendations</a:t>
            </a:r>
            <a:r>
              <a:rPr lang="es-ES" sz="1400">
                <a:latin typeface="Arial" panose="020B0604020202020204" pitchFamily="34" charset="0"/>
                <a:cs typeface="Arial" panose="020B0604020202020204" pitchFamily="34" charset="0"/>
              </a:rPr>
              <a:t>, and </a:t>
            </a:r>
            <a:r>
              <a:rPr lang="es-ES" sz="1400" err="1">
                <a:latin typeface="Arial" panose="020B0604020202020204" pitchFamily="34" charset="0"/>
                <a:cs typeface="Arial" panose="020B0604020202020204" pitchFamily="34" charset="0"/>
              </a:rPr>
              <a:t>Technical</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Guidance</a:t>
            </a:r>
            <a:r>
              <a:rPr lang="es-ES" sz="1400">
                <a:latin typeface="Arial" panose="020B0604020202020204" pitchFamily="34" charset="0"/>
                <a:cs typeface="Arial" panose="020B0604020202020204" pitchFamily="34" charset="0"/>
              </a:rPr>
              <a:t>. FEMA P-2077.</a:t>
            </a:r>
          </a:p>
          <a:p>
            <a:pPr marL="514350" indent="-514350">
              <a:buFont typeface="+mj-lt"/>
              <a:buAutoNum type="arabicPeriod"/>
            </a:pPr>
            <a:r>
              <a:rPr lang="es-ES" sz="1400">
                <a:latin typeface="Arial" panose="020B0604020202020204" pitchFamily="34" charset="0"/>
                <a:cs typeface="Arial" panose="020B0604020202020204" pitchFamily="34" charset="0"/>
              </a:rPr>
              <a:t>NOAA (</a:t>
            </a:r>
            <a:r>
              <a:rPr lang="es-ES" sz="1400" err="1">
                <a:latin typeface="Arial" panose="020B0604020202020204" pitchFamily="34" charset="0"/>
                <a:cs typeface="Arial" panose="020B0604020202020204" pitchFamily="34" charset="0"/>
              </a:rPr>
              <a:t>n.d</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Catastrophic</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Hurricane</a:t>
            </a:r>
            <a:r>
              <a:rPr lang="es-ES" sz="1400">
                <a:latin typeface="Arial" panose="020B0604020202020204" pitchFamily="34" charset="0"/>
                <a:cs typeface="Arial" panose="020B0604020202020204" pitchFamily="34" charset="0"/>
              </a:rPr>
              <a:t> Michael Strikes Florida Panhandle </a:t>
            </a:r>
            <a:r>
              <a:rPr lang="es-ES" sz="1400" err="1">
                <a:latin typeface="Arial" panose="020B0604020202020204" pitchFamily="34" charset="0"/>
                <a:cs typeface="Arial" panose="020B0604020202020204" pitchFamily="34" charset="0"/>
              </a:rPr>
              <a:t>October</a:t>
            </a:r>
            <a:r>
              <a:rPr lang="es-ES" sz="1400">
                <a:latin typeface="Arial" panose="020B0604020202020204" pitchFamily="34" charset="0"/>
                <a:cs typeface="Arial" panose="020B0604020202020204" pitchFamily="34" charset="0"/>
              </a:rPr>
              <a:t> 10, 2018. </a:t>
            </a:r>
            <a:r>
              <a:rPr lang="es-ES" sz="1400" err="1">
                <a:latin typeface="Arial" panose="020B0604020202020204" pitchFamily="34" charset="0"/>
                <a:cs typeface="Arial" panose="020B0604020202020204" pitchFamily="34" charset="0"/>
              </a:rPr>
              <a:t>Available</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from</a:t>
            </a:r>
            <a:r>
              <a:rPr lang="es-ES" sz="1400">
                <a:latin typeface="Arial" panose="020B0604020202020204" pitchFamily="34" charset="0"/>
                <a:cs typeface="Arial" panose="020B0604020202020204" pitchFamily="34" charset="0"/>
              </a:rPr>
              <a:t>: </a:t>
            </a:r>
            <a:r>
              <a:rPr lang="es-ES" sz="140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https://www.weather.gov/tae/HurricaneMichael2018#:~:text=Michael%20made%20landfall%20along%20the,of%20919%20millibars%20(mb)%20</a:t>
            </a:r>
            <a:r>
              <a:rPr lang="es-ES" sz="1400">
                <a:latin typeface="Arial" panose="020B0604020202020204" pitchFamily="34" charset="0"/>
                <a:cs typeface="Arial" panose="020B0604020202020204" pitchFamily="34" charset="0"/>
              </a:rPr>
              <a:t> </a:t>
            </a:r>
          </a:p>
          <a:p>
            <a:pPr marL="514350" indent="-514350">
              <a:buFont typeface="+mj-lt"/>
              <a:buAutoNum type="arabicPeriod"/>
            </a:pPr>
            <a:r>
              <a:rPr lang="es-ES" sz="1400">
                <a:latin typeface="Arial" panose="020B0604020202020204" pitchFamily="34" charset="0"/>
                <a:cs typeface="Arial" panose="020B0604020202020204" pitchFamily="34" charset="0"/>
              </a:rPr>
              <a:t>Gupta, R., et al. (2019). </a:t>
            </a:r>
            <a:r>
              <a:rPr lang="es-ES" sz="1400" err="1">
                <a:latin typeface="Arial" panose="020B0604020202020204" pitchFamily="34" charset="0"/>
                <a:cs typeface="Arial" panose="020B0604020202020204" pitchFamily="34" charset="0"/>
              </a:rPr>
              <a:t>Creating</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xBD</a:t>
            </a:r>
            <a:r>
              <a:rPr lang="es-ES" sz="1400">
                <a:latin typeface="Arial" panose="020B0604020202020204" pitchFamily="34" charset="0"/>
                <a:cs typeface="Arial" panose="020B0604020202020204" pitchFamily="34" charset="0"/>
              </a:rPr>
              <a:t>: A </a:t>
            </a:r>
            <a:r>
              <a:rPr lang="es-ES" sz="1400" err="1">
                <a:latin typeface="Arial" panose="020B0604020202020204" pitchFamily="34" charset="0"/>
                <a:cs typeface="Arial" panose="020B0604020202020204" pitchFamily="34" charset="0"/>
              </a:rPr>
              <a:t>dataset</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for</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assessing</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building</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damage</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from</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satellite</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imagery</a:t>
            </a:r>
            <a:r>
              <a:rPr lang="es-ES" sz="1400">
                <a:latin typeface="Arial" panose="020B0604020202020204" pitchFamily="34" charset="0"/>
                <a:cs typeface="Arial" panose="020B0604020202020204" pitchFamily="34" charset="0"/>
              </a:rPr>
              <a:t>. In </a:t>
            </a:r>
            <a:r>
              <a:rPr lang="es-ES" sz="1400" err="1">
                <a:latin typeface="Arial" panose="020B0604020202020204" pitchFamily="34" charset="0"/>
                <a:cs typeface="Arial" panose="020B0604020202020204" pitchFamily="34" charset="0"/>
              </a:rPr>
              <a:t>Proceedings</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of</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the</a:t>
            </a:r>
            <a:r>
              <a:rPr lang="es-ES" sz="1400">
                <a:latin typeface="Arial" panose="020B0604020202020204" pitchFamily="34" charset="0"/>
                <a:cs typeface="Arial" panose="020B0604020202020204" pitchFamily="34" charset="0"/>
              </a:rPr>
              <a:t> IEEE/CVF </a:t>
            </a:r>
            <a:r>
              <a:rPr lang="es-ES" sz="1400" err="1">
                <a:latin typeface="Arial" panose="020B0604020202020204" pitchFamily="34" charset="0"/>
                <a:cs typeface="Arial" panose="020B0604020202020204" pitchFamily="34" charset="0"/>
              </a:rPr>
              <a:t>conference</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on</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computer</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vision</a:t>
            </a:r>
            <a:r>
              <a:rPr lang="es-ES" sz="1400">
                <a:latin typeface="Arial" panose="020B0604020202020204" pitchFamily="34" charset="0"/>
                <a:cs typeface="Arial" panose="020B0604020202020204" pitchFamily="34" charset="0"/>
              </a:rPr>
              <a:t> and </a:t>
            </a:r>
            <a:r>
              <a:rPr lang="es-ES" sz="1400" err="1">
                <a:latin typeface="Arial" panose="020B0604020202020204" pitchFamily="34" charset="0"/>
                <a:cs typeface="Arial" panose="020B0604020202020204" pitchFamily="34" charset="0"/>
              </a:rPr>
              <a:t>pattern</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recognition</a:t>
            </a:r>
            <a:r>
              <a:rPr lang="es-ES" sz="1400">
                <a:latin typeface="Arial" panose="020B0604020202020204" pitchFamily="34" charset="0"/>
                <a:cs typeface="Arial" panose="020B0604020202020204" pitchFamily="34" charset="0"/>
              </a:rPr>
              <a:t> workshops (pp. 10-17).</a:t>
            </a:r>
          </a:p>
          <a:p>
            <a:pPr marL="514350" indent="-514350">
              <a:buFont typeface="+mj-lt"/>
              <a:buAutoNum type="arabicPeriod"/>
            </a:pPr>
            <a:r>
              <a:rPr lang="es-ES" sz="1400" err="1">
                <a:latin typeface="Arial" panose="020B0604020202020204" pitchFamily="34" charset="0"/>
                <a:cs typeface="Arial" panose="020B0604020202020204" pitchFamily="34" charset="0"/>
              </a:rPr>
              <a:t>Yuhan</a:t>
            </a:r>
            <a:r>
              <a:rPr lang="es-ES" sz="1400">
                <a:latin typeface="Arial" panose="020B0604020202020204" pitchFamily="34" charset="0"/>
                <a:cs typeface="Arial" panose="020B0604020202020204" pitchFamily="34" charset="0"/>
              </a:rPr>
              <a:t> Huang. 2020. </a:t>
            </a:r>
            <a:r>
              <a:rPr lang="es-ES" sz="1400" err="1">
                <a:latin typeface="Arial" panose="020B0604020202020204" pitchFamily="34" charset="0"/>
                <a:cs typeface="Arial" panose="020B0604020202020204" pitchFamily="34" charset="0"/>
              </a:rPr>
              <a:t>Building_Identification_Damage_Assessment</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Available</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from</a:t>
            </a:r>
            <a:r>
              <a:rPr lang="es-ES" sz="1400">
                <a:latin typeface="Arial" panose="020B0604020202020204" pitchFamily="34" charset="0"/>
                <a:cs typeface="Arial" panose="020B0604020202020204" pitchFamily="34" charset="0"/>
              </a:rPr>
              <a:t>: </a:t>
            </a:r>
            <a:r>
              <a:rPr lang="es-ES" sz="140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https://github.com/yuhhuang/Building_Identification_Damage_Assessment</a:t>
            </a:r>
            <a:r>
              <a:rPr lang="es-ES" sz="1400">
                <a:latin typeface="Arial" panose="020B0604020202020204" pitchFamily="34" charset="0"/>
                <a:cs typeface="Arial" panose="020B0604020202020204" pitchFamily="34" charset="0"/>
              </a:rPr>
              <a:t> </a:t>
            </a:r>
          </a:p>
          <a:p>
            <a:pPr marL="514350" indent="-514350">
              <a:buAutoNum type="arabicPeriod"/>
            </a:pPr>
            <a:r>
              <a:rPr lang="en-NZ" sz="1400">
                <a:latin typeface="Arial" panose="020B0604020202020204" pitchFamily="34" charset="0"/>
                <a:ea typeface="Source Sans Pro"/>
                <a:cs typeface="Arial" panose="020B0604020202020204" pitchFamily="34" charset="0"/>
              </a:rPr>
              <a:t>XView2. (n.d.). Computer Vision for Building Damage Assessment. Available from: </a:t>
            </a:r>
            <a:r>
              <a:rPr lang="en-NZ" sz="1400" u="sng">
                <a:latin typeface="Arial" panose="020B0604020202020204" pitchFamily="34" charset="0"/>
                <a:ea typeface="+mn-lt"/>
                <a:cs typeface="Arial" panose="020B0604020202020204" pitchFamily="34" charset="0"/>
              </a:rPr>
              <a:t>https://xview2.org/</a:t>
            </a:r>
          </a:p>
          <a:p>
            <a:pPr marL="514350" indent="-514350">
              <a:buAutoNum type="arabicPeriod"/>
            </a:pPr>
            <a:r>
              <a:rPr lang="es-ES" sz="1400">
                <a:latin typeface="Arial" panose="020B0604020202020204" pitchFamily="34" charset="0"/>
                <a:ea typeface="Source Sans Pro"/>
                <a:cs typeface="Arial" panose="020B0604020202020204" pitchFamily="34" charset="0"/>
              </a:rPr>
              <a:t>FEMA</a:t>
            </a:r>
            <a:r>
              <a:rPr lang="es-ES" sz="1400" b="0" i="0" u="none" strike="noStrike">
                <a:effectLst/>
                <a:latin typeface="Arial" panose="020B0604020202020204" pitchFamily="34" charset="0"/>
                <a:ea typeface="Source Sans Pro"/>
                <a:cs typeface="Arial" panose="020B0604020202020204" pitchFamily="34" charset="0"/>
              </a:rPr>
              <a:t>. </a:t>
            </a:r>
            <a:r>
              <a:rPr lang="es-ES" sz="1400">
                <a:latin typeface="Arial" panose="020B0604020202020204" pitchFamily="34" charset="0"/>
                <a:ea typeface="Source Sans Pro"/>
                <a:cs typeface="Arial" panose="020B0604020202020204" pitchFamily="34" charset="0"/>
              </a:rPr>
              <a:t>(2016). </a:t>
            </a:r>
            <a:r>
              <a:rPr lang="es-ES" sz="1400" err="1">
                <a:latin typeface="Arial" panose="020B0604020202020204" pitchFamily="34" charset="0"/>
                <a:ea typeface="Source Sans Pro"/>
                <a:cs typeface="Arial" panose="020B0604020202020204" pitchFamily="34" charset="0"/>
              </a:rPr>
              <a:t>National</a:t>
            </a:r>
            <a:r>
              <a:rPr lang="es-ES" sz="1400">
                <a:latin typeface="Arial" panose="020B0604020202020204" pitchFamily="34" charset="0"/>
                <a:ea typeface="Source Sans Pro"/>
                <a:cs typeface="Arial" panose="020B0604020202020204" pitchFamily="34" charset="0"/>
              </a:rPr>
              <a:t> </a:t>
            </a:r>
            <a:r>
              <a:rPr lang="es-ES" sz="1400" err="1">
                <a:latin typeface="Arial" panose="020B0604020202020204" pitchFamily="34" charset="0"/>
                <a:ea typeface="Source Sans Pro"/>
                <a:cs typeface="Arial" panose="020B0604020202020204" pitchFamily="34" charset="0"/>
              </a:rPr>
              <a:t>Disaster</a:t>
            </a:r>
            <a:r>
              <a:rPr lang="es-ES" sz="1400">
                <a:latin typeface="Arial" panose="020B0604020202020204" pitchFamily="34" charset="0"/>
                <a:ea typeface="Source Sans Pro"/>
                <a:cs typeface="Arial" panose="020B0604020202020204" pitchFamily="34" charset="0"/>
              </a:rPr>
              <a:t> </a:t>
            </a:r>
            <a:r>
              <a:rPr lang="es-ES" sz="1400" err="1">
                <a:latin typeface="Arial" panose="020B0604020202020204" pitchFamily="34" charset="0"/>
                <a:ea typeface="Source Sans Pro"/>
                <a:cs typeface="Arial" panose="020B0604020202020204" pitchFamily="34" charset="0"/>
              </a:rPr>
              <a:t>Recovery</a:t>
            </a:r>
            <a:r>
              <a:rPr lang="es-ES" sz="1400">
                <a:latin typeface="Arial" panose="020B0604020202020204" pitchFamily="34" charset="0"/>
                <a:ea typeface="Source Sans Pro"/>
                <a:cs typeface="Arial" panose="020B0604020202020204" pitchFamily="34" charset="0"/>
              </a:rPr>
              <a:t> Framework.  </a:t>
            </a:r>
            <a:r>
              <a:rPr lang="es-ES" sz="1400" err="1">
                <a:latin typeface="Arial" panose="020B0604020202020204" pitchFamily="34" charset="0"/>
                <a:ea typeface="Source Sans Pro"/>
                <a:cs typeface="Arial" panose="020B0604020202020204" pitchFamily="34" charset="0"/>
              </a:rPr>
              <a:t>Available</a:t>
            </a:r>
            <a:r>
              <a:rPr lang="es-ES" sz="1400">
                <a:latin typeface="Arial" panose="020B0604020202020204" pitchFamily="34" charset="0"/>
                <a:ea typeface="Source Sans Pro"/>
                <a:cs typeface="Arial" panose="020B0604020202020204" pitchFamily="34" charset="0"/>
              </a:rPr>
              <a:t> </a:t>
            </a:r>
            <a:r>
              <a:rPr lang="es-ES" sz="1400" err="1">
                <a:latin typeface="Arial" panose="020B0604020202020204" pitchFamily="34" charset="0"/>
                <a:ea typeface="Source Sans Pro"/>
                <a:cs typeface="Arial" panose="020B0604020202020204" pitchFamily="34" charset="0"/>
              </a:rPr>
              <a:t>from</a:t>
            </a:r>
            <a:r>
              <a:rPr lang="es-ES" sz="1400">
                <a:latin typeface="Arial" panose="020B0604020202020204" pitchFamily="34" charset="0"/>
                <a:ea typeface="Source Sans Pro"/>
                <a:cs typeface="Arial" panose="020B0604020202020204" pitchFamily="34" charset="0"/>
              </a:rPr>
              <a:t>: </a:t>
            </a:r>
            <a:r>
              <a:rPr lang="es-ES" sz="1400">
                <a:latin typeface="Arial" panose="020B0604020202020204" pitchFamily="34" charset="0"/>
                <a:ea typeface="Source Sans Pro"/>
                <a:cs typeface="Arial" panose="020B0604020202020204" pitchFamily="34" charset="0"/>
                <a:hlinkClick r:id="rId5">
                  <a:extLst>
                    <a:ext uri="{A12FA001-AC4F-418D-AE19-62706E023703}">
                      <ahyp:hlinkClr xmlns:ahyp="http://schemas.microsoft.com/office/drawing/2018/hyperlinkcolor" val="tx"/>
                    </a:ext>
                  </a:extLst>
                </a:hlinkClick>
              </a:rPr>
              <a:t>https://www.fema.gov/sites/default/files/2020-06/national_disaster_recovery_framework_2nd.pdf</a:t>
            </a:r>
            <a:endParaRPr lang="es-ES" sz="1400">
              <a:latin typeface="Arial" panose="020B0604020202020204" pitchFamily="34" charset="0"/>
              <a:ea typeface="Source Sans Pro"/>
              <a:cs typeface="Arial" panose="020B0604020202020204" pitchFamily="34" charset="0"/>
            </a:endParaRPr>
          </a:p>
          <a:p>
            <a:pPr marL="514350" indent="-514350">
              <a:buFont typeface="+mj-lt"/>
              <a:buAutoNum type="arabicPeriod"/>
            </a:pPr>
            <a:r>
              <a:rPr lang="es-ES" sz="1400">
                <a:latin typeface="Arial" panose="020B0604020202020204" pitchFamily="34" charset="0"/>
                <a:cs typeface="Arial" panose="020B0604020202020204" pitchFamily="34" charset="0"/>
              </a:rPr>
              <a:t>CISA. (2019). </a:t>
            </a:r>
            <a:r>
              <a:rPr lang="es-ES" sz="1400" err="1">
                <a:latin typeface="Arial" panose="020B0604020202020204" pitchFamily="34" charset="0"/>
                <a:cs typeface="Arial" panose="020B0604020202020204" pitchFamily="34" charset="0"/>
              </a:rPr>
              <a:t>National</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Emergency</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Communications</a:t>
            </a:r>
            <a:r>
              <a:rPr lang="es-ES" sz="1400">
                <a:latin typeface="Arial" panose="020B0604020202020204" pitchFamily="34" charset="0"/>
                <a:cs typeface="Arial" panose="020B0604020202020204" pitchFamily="34" charset="0"/>
              </a:rPr>
              <a:t> Plan. </a:t>
            </a:r>
            <a:r>
              <a:rPr lang="es-ES" sz="1400" err="1">
                <a:latin typeface="Arial" panose="020B0604020202020204" pitchFamily="34" charset="0"/>
                <a:cs typeface="Arial" panose="020B0604020202020204" pitchFamily="34" charset="0"/>
              </a:rPr>
              <a:t>Available</a:t>
            </a:r>
            <a:r>
              <a:rPr lang="es-ES" sz="1400">
                <a:latin typeface="Arial" panose="020B0604020202020204" pitchFamily="34" charset="0"/>
                <a:cs typeface="Arial" panose="020B0604020202020204" pitchFamily="34" charset="0"/>
              </a:rPr>
              <a:t> </a:t>
            </a:r>
            <a:r>
              <a:rPr lang="es-ES" sz="1400" err="1">
                <a:latin typeface="Arial" panose="020B0604020202020204" pitchFamily="34" charset="0"/>
                <a:cs typeface="Arial" panose="020B0604020202020204" pitchFamily="34" charset="0"/>
              </a:rPr>
              <a:t>from</a:t>
            </a:r>
            <a:r>
              <a:rPr lang="es-ES" sz="1400">
                <a:latin typeface="Arial" panose="020B0604020202020204" pitchFamily="34" charset="0"/>
                <a:cs typeface="Arial" panose="020B0604020202020204" pitchFamily="34" charset="0"/>
              </a:rPr>
              <a:t>: </a:t>
            </a:r>
            <a:r>
              <a:rPr lang="es-ES" sz="140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https://www.cisa.gov/sites/default/files/publications/19_0924_CISA_ECD-NECP-2019_1.pdf</a:t>
            </a:r>
            <a:r>
              <a:rPr lang="es-ES" sz="1400">
                <a:latin typeface="Arial" panose="020B0604020202020204" pitchFamily="34" charset="0"/>
                <a:cs typeface="Arial" panose="020B0604020202020204" pitchFamily="34" charset="0"/>
              </a:rPr>
              <a:t> </a:t>
            </a:r>
          </a:p>
          <a:p>
            <a:pPr marL="514350" indent="-514350">
              <a:buFont typeface="+mj-lt"/>
              <a:buAutoNum type="arabicPeriod"/>
            </a:pPr>
            <a:endParaRPr lang="es-ES" sz="1400">
              <a:latin typeface="Arial" panose="020B0604020202020204" pitchFamily="34" charset="0"/>
              <a:cs typeface="Arial" panose="020B0604020202020204" pitchFamily="34" charset="0"/>
            </a:endParaRPr>
          </a:p>
          <a:p>
            <a:pPr marL="514350" indent="-514350">
              <a:buFont typeface="+mj-lt"/>
              <a:buAutoNum type="arabicPeriod"/>
            </a:pPr>
            <a:endParaRPr lang="en-NZ" sz="1400">
              <a:latin typeface="Arial" panose="020B0604020202020204" pitchFamily="34" charset="0"/>
              <a:cs typeface="Arial" panose="020B0604020202020204" pitchFamily="34" charset="0"/>
            </a:endParaRPr>
          </a:p>
          <a:p>
            <a:pPr marL="514350" indent="-514350">
              <a:buFont typeface="+mj-lt"/>
              <a:buAutoNum type="arabicPeriod"/>
            </a:pPr>
            <a:endParaRPr lang="en-US" sz="1400">
              <a:latin typeface="Arial" panose="020B0604020202020204" pitchFamily="34" charset="0"/>
              <a:cs typeface="Arial" panose="020B0604020202020204" pitchFamily="34" charset="0"/>
            </a:endParaRPr>
          </a:p>
        </p:txBody>
      </p:sp>
      <p:sp>
        <p:nvSpPr>
          <p:cNvPr id="3" name="Google Shape;87;p1">
            <a:extLst>
              <a:ext uri="{FF2B5EF4-FFF2-40B4-BE49-F238E27FC236}">
                <a16:creationId xmlns:a16="http://schemas.microsoft.com/office/drawing/2014/main" id="{7FB87AF5-CE1E-29F7-AB44-9F96D0628DF1}"/>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64F8D13-46AF-66A4-79ED-15E2EB49C94A}"/>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63093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1;p10">
            <a:extLst>
              <a:ext uri="{FF2B5EF4-FFF2-40B4-BE49-F238E27FC236}">
                <a16:creationId xmlns:a16="http://schemas.microsoft.com/office/drawing/2014/main" id="{F4A60E02-3AB8-A194-92CF-27B5387AD4F2}"/>
              </a:ext>
            </a:extLst>
          </p:cNvPr>
          <p:cNvSpPr/>
          <p:nvPr/>
        </p:nvSpPr>
        <p:spPr>
          <a:xfrm>
            <a:off x="0" y="2591458"/>
            <a:ext cx="12192000" cy="1675081"/>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4800" b="1" err="1">
                <a:solidFill>
                  <a:schemeClr val="bg1"/>
                </a:solidFill>
                <a:latin typeface="Arial Black" panose="020B0604020202020204" pitchFamily="34" charset="0"/>
                <a:ea typeface="Calibri"/>
                <a:cs typeface="Arial Black" panose="020B0604020202020204" pitchFamily="34" charset="0"/>
                <a:sym typeface="Calibri"/>
              </a:rPr>
              <a:t>Thank</a:t>
            </a:r>
            <a:r>
              <a:rPr lang="es-ES" sz="4800" b="1">
                <a:solidFill>
                  <a:schemeClr val="bg1"/>
                </a:solidFill>
                <a:latin typeface="Arial Black" panose="020B0604020202020204" pitchFamily="34" charset="0"/>
                <a:ea typeface="Calibri"/>
                <a:cs typeface="Arial Black" panose="020B0604020202020204" pitchFamily="34" charset="0"/>
                <a:sym typeface="Calibri"/>
              </a:rPr>
              <a:t> </a:t>
            </a:r>
            <a:r>
              <a:rPr lang="es-ES" sz="4800" b="1" err="1">
                <a:solidFill>
                  <a:schemeClr val="bg1"/>
                </a:solidFill>
                <a:latin typeface="Arial Black" panose="020B0604020202020204" pitchFamily="34" charset="0"/>
                <a:ea typeface="Calibri"/>
                <a:cs typeface="Arial Black" panose="020B0604020202020204" pitchFamily="34" charset="0"/>
                <a:sym typeface="Calibri"/>
              </a:rPr>
              <a:t>you</a:t>
            </a:r>
            <a:r>
              <a:rPr lang="es-ES" sz="4800" b="1">
                <a:solidFill>
                  <a:schemeClr val="bg1"/>
                </a:solidFill>
                <a:latin typeface="Arial Black" panose="020B0604020202020204" pitchFamily="34" charset="0"/>
                <a:ea typeface="Calibri"/>
                <a:cs typeface="Arial Black" panose="020B0604020202020204" pitchFamily="34" charset="0"/>
                <a:sym typeface="Calibri"/>
              </a:rPr>
              <a:t>!</a:t>
            </a:r>
            <a:endParaRPr sz="4800" b="1">
              <a:solidFill>
                <a:schemeClr val="bg1"/>
              </a:solidFill>
              <a:latin typeface="Arial Black" panose="020B0604020202020204" pitchFamily="34" charset="0"/>
              <a:ea typeface="Calibri"/>
              <a:cs typeface="Arial Black" panose="020B0604020202020204" pitchFamily="34" charset="0"/>
              <a:sym typeface="Calibri"/>
            </a:endParaRPr>
          </a:p>
        </p:txBody>
      </p:sp>
    </p:spTree>
    <p:extLst>
      <p:ext uri="{BB962C8B-B14F-4D97-AF65-F5344CB8AC3E}">
        <p14:creationId xmlns:p14="http://schemas.microsoft.com/office/powerpoint/2010/main" val="297173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791C-6F10-505C-C9E8-ADEDE8E5EF9D}"/>
              </a:ext>
            </a:extLst>
          </p:cNvPr>
          <p:cNvSpPr>
            <a:spLocks noGrp="1"/>
          </p:cNvSpPr>
          <p:nvPr>
            <p:ph type="title"/>
          </p:nvPr>
        </p:nvSpPr>
        <p:spPr>
          <a:xfrm>
            <a:off x="347546" y="469925"/>
            <a:ext cx="11496907"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2. Local context</a:t>
            </a:r>
          </a:p>
        </p:txBody>
      </p:sp>
      <p:sp>
        <p:nvSpPr>
          <p:cNvPr id="3" name="Text Placeholder 2">
            <a:extLst>
              <a:ext uri="{FF2B5EF4-FFF2-40B4-BE49-F238E27FC236}">
                <a16:creationId xmlns:a16="http://schemas.microsoft.com/office/drawing/2014/main" id="{87D819A7-B3A0-6F67-3CEE-BA38FBACFE93}"/>
              </a:ext>
            </a:extLst>
          </p:cNvPr>
          <p:cNvSpPr>
            <a:spLocks noGrp="1"/>
          </p:cNvSpPr>
          <p:nvPr>
            <p:ph type="body" idx="1"/>
          </p:nvPr>
        </p:nvSpPr>
        <p:spPr>
          <a:xfrm>
            <a:off x="619628" y="1143230"/>
            <a:ext cx="4105562" cy="823912"/>
          </a:xfrm>
        </p:spPr>
        <p:txBody>
          <a:bodyPr anchor="ctr">
            <a:normAutofit/>
          </a:bodyPr>
          <a:lstStyle/>
          <a:p>
            <a:pPr algn="ctr"/>
            <a:r>
              <a:rPr lang="en-US">
                <a:solidFill>
                  <a:srgbClr val="283E69"/>
                </a:solidFill>
                <a:latin typeface="Arial" panose="020B0604020202020204" pitchFamily="34" charset="0"/>
                <a:cs typeface="Arial" panose="020B0604020202020204" pitchFamily="34" charset="0"/>
              </a:rPr>
              <a:t>Panama City, FL, USA</a:t>
            </a:r>
            <a:r>
              <a:rPr lang="en-US" baseline="30000">
                <a:solidFill>
                  <a:srgbClr val="283E69"/>
                </a:solidFill>
                <a:latin typeface="Arial" panose="020B0604020202020204" pitchFamily="34" charset="0"/>
                <a:cs typeface="Arial" panose="020B0604020202020204" pitchFamily="34" charset="0"/>
              </a:rPr>
              <a:t>1-2</a:t>
            </a:r>
          </a:p>
        </p:txBody>
      </p:sp>
      <p:sp>
        <p:nvSpPr>
          <p:cNvPr id="4" name="Text Placeholder 3">
            <a:extLst>
              <a:ext uri="{FF2B5EF4-FFF2-40B4-BE49-F238E27FC236}">
                <a16:creationId xmlns:a16="http://schemas.microsoft.com/office/drawing/2014/main" id="{FB491D99-9500-9955-1442-00A9E36ECB6D}"/>
              </a:ext>
            </a:extLst>
          </p:cNvPr>
          <p:cNvSpPr>
            <a:spLocks noGrp="1"/>
          </p:cNvSpPr>
          <p:nvPr>
            <p:ph type="body" sz="quarter" idx="3"/>
          </p:nvPr>
        </p:nvSpPr>
        <p:spPr>
          <a:xfrm>
            <a:off x="6095999" y="1083172"/>
            <a:ext cx="5183188" cy="823912"/>
          </a:xfrm>
        </p:spPr>
        <p:txBody>
          <a:bodyPr anchor="ctr">
            <a:normAutofit/>
          </a:bodyPr>
          <a:lstStyle/>
          <a:p>
            <a:pPr algn="ctr"/>
            <a:r>
              <a:rPr lang="en-US">
                <a:solidFill>
                  <a:srgbClr val="283E69"/>
                </a:solidFill>
                <a:latin typeface="Arial" panose="020B0604020202020204" pitchFamily="34" charset="0"/>
                <a:cs typeface="Arial" panose="020B0604020202020204" pitchFamily="34" charset="0"/>
              </a:rPr>
              <a:t>Hurricane Michael (2018)</a:t>
            </a:r>
            <a:r>
              <a:rPr lang="en-US" baseline="30000">
                <a:solidFill>
                  <a:srgbClr val="283E69"/>
                </a:solidFill>
                <a:latin typeface="Arial" panose="020B0604020202020204" pitchFamily="34" charset="0"/>
                <a:cs typeface="Arial" panose="020B0604020202020204" pitchFamily="34" charset="0"/>
              </a:rPr>
              <a:t>3-4</a:t>
            </a:r>
          </a:p>
        </p:txBody>
      </p:sp>
      <p:sp>
        <p:nvSpPr>
          <p:cNvPr id="6" name="Google Shape;87;p1">
            <a:extLst>
              <a:ext uri="{FF2B5EF4-FFF2-40B4-BE49-F238E27FC236}">
                <a16:creationId xmlns:a16="http://schemas.microsoft.com/office/drawing/2014/main" id="{DA3B404E-605B-F0BA-A740-7E0B85EA808D}"/>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88;p1">
            <a:extLst>
              <a:ext uri="{FF2B5EF4-FFF2-40B4-BE49-F238E27FC236}">
                <a16:creationId xmlns:a16="http://schemas.microsoft.com/office/drawing/2014/main" id="{C860A024-AAE7-1E04-7562-3B95F30C304D}"/>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Content Placeholder 9">
            <a:extLst>
              <a:ext uri="{FF2B5EF4-FFF2-40B4-BE49-F238E27FC236}">
                <a16:creationId xmlns:a16="http://schemas.microsoft.com/office/drawing/2014/main" id="{42DBEC18-5970-3C3A-B7A7-99922B50B9C5}"/>
              </a:ext>
            </a:extLst>
          </p:cNvPr>
          <p:cNvSpPr>
            <a:spLocks noGrp="1"/>
          </p:cNvSpPr>
          <p:nvPr>
            <p:ph sz="quarter" idx="4"/>
          </p:nvPr>
        </p:nvSpPr>
        <p:spPr>
          <a:xfrm>
            <a:off x="6042408" y="1907084"/>
            <a:ext cx="5712711" cy="4498220"/>
          </a:xfrm>
        </p:spPr>
        <p:txBody>
          <a:bodyPr>
            <a:normAutofit/>
          </a:bodyPr>
          <a:lstStyle/>
          <a:p>
            <a:pPr algn="just"/>
            <a:r>
              <a:rPr lang="en-US" sz="2400">
                <a:latin typeface="Arial" panose="020B0604020202020204" pitchFamily="34" charset="0"/>
                <a:cs typeface="Arial" panose="020B0604020202020204" pitchFamily="34" charset="0"/>
              </a:rPr>
              <a:t>Category 5 (wind speeds &gt; 249 km/h).</a:t>
            </a:r>
          </a:p>
          <a:p>
            <a:pPr algn="just"/>
            <a:endParaRPr lang="en-US" sz="2400">
              <a:latin typeface="Arial" panose="020B0604020202020204" pitchFamily="34" charset="0"/>
              <a:cs typeface="Arial" panose="020B0604020202020204" pitchFamily="34" charset="0"/>
            </a:endParaRPr>
          </a:p>
          <a:p>
            <a:pPr algn="just"/>
            <a:r>
              <a:rPr lang="en-US" sz="2400">
                <a:latin typeface="Arial" panose="020B0604020202020204" pitchFamily="34" charset="0"/>
                <a:cs typeface="Arial" panose="020B0604020202020204" pitchFamily="34" charset="0"/>
              </a:rPr>
              <a:t>57 deaths</a:t>
            </a:r>
          </a:p>
          <a:p>
            <a:pPr algn="just"/>
            <a:endParaRPr lang="en-US" sz="2400">
              <a:latin typeface="Arial" panose="020B0604020202020204" pitchFamily="34" charset="0"/>
              <a:cs typeface="Arial" panose="020B0604020202020204" pitchFamily="34" charset="0"/>
            </a:endParaRPr>
          </a:p>
          <a:p>
            <a:pPr algn="just"/>
            <a:r>
              <a:rPr lang="en-US" sz="2400">
                <a:latin typeface="Arial" panose="020B0604020202020204" pitchFamily="34" charset="0"/>
                <a:cs typeface="Arial" panose="020B0604020202020204" pitchFamily="34" charset="0"/>
              </a:rPr>
              <a:t>c.50,000 structures damaged, with about 3,000 destroyed in 4 FL counties</a:t>
            </a:r>
          </a:p>
          <a:p>
            <a:pPr algn="just"/>
            <a:endParaRPr lang="en-US" sz="2400">
              <a:latin typeface="Arial" panose="020B0604020202020204" pitchFamily="34" charset="0"/>
              <a:cs typeface="Arial" panose="020B0604020202020204" pitchFamily="34" charset="0"/>
            </a:endParaRPr>
          </a:p>
          <a:p>
            <a:pPr algn="just"/>
            <a:r>
              <a:rPr lang="en-US" sz="2400">
                <a:latin typeface="Arial" panose="020B0604020202020204" pitchFamily="34" charset="0"/>
                <a:cs typeface="Arial" panose="020B0604020202020204" pitchFamily="34" charset="0"/>
              </a:rPr>
              <a:t>Over US$ 25 Billion in Damages</a:t>
            </a:r>
          </a:p>
          <a:p>
            <a:pPr algn="just"/>
            <a:endParaRPr lang="en-US" sz="2400">
              <a:latin typeface="Arial" panose="020B0604020202020204" pitchFamily="34" charset="0"/>
              <a:cs typeface="Arial" panose="020B0604020202020204" pitchFamily="34" charset="0"/>
            </a:endParaRPr>
          </a:p>
        </p:txBody>
      </p:sp>
      <p:sp>
        <p:nvSpPr>
          <p:cNvPr id="11" name="Content Placeholder 10">
            <a:extLst>
              <a:ext uri="{FF2B5EF4-FFF2-40B4-BE49-F238E27FC236}">
                <a16:creationId xmlns:a16="http://schemas.microsoft.com/office/drawing/2014/main" id="{99CE3A9E-F55C-8403-FC73-D62570278174}"/>
              </a:ext>
            </a:extLst>
          </p:cNvPr>
          <p:cNvSpPr>
            <a:spLocks noGrp="1"/>
          </p:cNvSpPr>
          <p:nvPr>
            <p:ph sz="half" idx="2"/>
          </p:nvPr>
        </p:nvSpPr>
        <p:spPr>
          <a:xfrm>
            <a:off x="340841" y="1907084"/>
            <a:ext cx="5052221" cy="1420154"/>
          </a:xfrm>
        </p:spPr>
        <p:txBody>
          <a:bodyPr vert="horz" lIns="91440" tIns="45720" rIns="91440" bIns="45720" rtlCol="0" anchor="t">
            <a:noAutofit/>
          </a:bodyPr>
          <a:lstStyle/>
          <a:p>
            <a:r>
              <a:rPr lang="en-US" sz="2400">
                <a:latin typeface="Arial"/>
                <a:cs typeface="Arial"/>
              </a:rPr>
              <a:t>Population: 49,975 (year 2017)</a:t>
            </a:r>
            <a:endParaRPr lang="en-US" sz="2400">
              <a:latin typeface="Arial"/>
              <a:ea typeface="Calibri"/>
              <a:cs typeface="Arial"/>
            </a:endParaRPr>
          </a:p>
          <a:p>
            <a:pPr algn="just"/>
            <a:r>
              <a:rPr lang="en-US" sz="2400">
                <a:latin typeface="Arial"/>
                <a:cs typeface="Arial"/>
              </a:rPr>
              <a:t>Area: 140.9 km</a:t>
            </a:r>
            <a:r>
              <a:rPr lang="en-US" sz="2400" baseline="30000">
                <a:latin typeface="Arial"/>
                <a:cs typeface="Arial"/>
              </a:rPr>
              <a:t>2</a:t>
            </a:r>
            <a:endParaRPr lang="en-US" sz="2400">
              <a:latin typeface="Arial"/>
              <a:ea typeface="Calibri"/>
              <a:cs typeface="Arial"/>
            </a:endParaRPr>
          </a:p>
          <a:p>
            <a:r>
              <a:rPr lang="en-US" sz="2400">
                <a:latin typeface="Arial"/>
                <a:cs typeface="Arial"/>
              </a:rPr>
              <a:t>Pop density: 354.6/km</a:t>
            </a:r>
            <a:r>
              <a:rPr lang="en-US" sz="2400" baseline="30000">
                <a:latin typeface="Arial"/>
                <a:cs typeface="Arial"/>
              </a:rPr>
              <a:t>2</a:t>
            </a:r>
            <a:endParaRPr lang="en-US" sz="2400" baseline="30000">
              <a:latin typeface="Arial"/>
              <a:ea typeface="Calibri"/>
              <a:cs typeface="Arial"/>
            </a:endParaRPr>
          </a:p>
          <a:p>
            <a:endParaRPr lang="en-US" sz="2400">
              <a:latin typeface="Arial" panose="020B0604020202020204" pitchFamily="34" charset="0"/>
              <a:cs typeface="Arial" panose="020B0604020202020204" pitchFamily="34" charset="0"/>
            </a:endParaRPr>
          </a:p>
        </p:txBody>
      </p:sp>
      <p:pic>
        <p:nvPicPr>
          <p:cNvPr id="12" name="Picture 4" descr="Panama City Maps and Orientation: Panama City, Florida - FL ...">
            <a:extLst>
              <a:ext uri="{FF2B5EF4-FFF2-40B4-BE49-F238E27FC236}">
                <a16:creationId xmlns:a16="http://schemas.microsoft.com/office/drawing/2014/main" id="{2DD1C9E8-4BAA-24EA-5A8E-4BC15B371C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5918" y="3484765"/>
            <a:ext cx="3162066" cy="29020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C0D29D-6AE6-D4B6-CB68-E4CD3AE04B60}"/>
              </a:ext>
            </a:extLst>
          </p:cNvPr>
          <p:cNvSpPr txBox="1"/>
          <p:nvPr/>
        </p:nvSpPr>
        <p:spPr>
          <a:xfrm>
            <a:off x="1475384" y="6405304"/>
            <a:ext cx="2783134" cy="200055"/>
          </a:xfrm>
          <a:prstGeom prst="rect">
            <a:avLst/>
          </a:prstGeom>
          <a:noFill/>
        </p:spPr>
        <p:txBody>
          <a:bodyPr wrap="none" rtlCol="0">
            <a:spAutoFit/>
          </a:bodyPr>
          <a:lstStyle/>
          <a:p>
            <a:r>
              <a:rPr lang="en-US" sz="700"/>
              <a:t>Source of image: https://</a:t>
            </a:r>
            <a:r>
              <a:rPr lang="en-US" sz="700" err="1"/>
              <a:t>www.pinterest.nz</a:t>
            </a:r>
            <a:r>
              <a:rPr lang="en-US" sz="700"/>
              <a:t>/pin/489766528206106469/</a:t>
            </a:r>
          </a:p>
        </p:txBody>
      </p:sp>
    </p:spTree>
    <p:extLst>
      <p:ext uri="{BB962C8B-B14F-4D97-AF65-F5344CB8AC3E}">
        <p14:creationId xmlns:p14="http://schemas.microsoft.com/office/powerpoint/2010/main" val="163519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7;p1">
            <a:extLst>
              <a:ext uri="{FF2B5EF4-FFF2-40B4-BE49-F238E27FC236}">
                <a16:creationId xmlns:a16="http://schemas.microsoft.com/office/drawing/2014/main" id="{DA3B404E-605B-F0BA-A740-7E0B85EA808D}"/>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88;p1">
            <a:extLst>
              <a:ext uri="{FF2B5EF4-FFF2-40B4-BE49-F238E27FC236}">
                <a16:creationId xmlns:a16="http://schemas.microsoft.com/office/drawing/2014/main" id="{C860A024-AAE7-1E04-7562-3B95F30C304D}"/>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4BC0D29D-6AE6-D4B6-CB68-E4CD3AE04B60}"/>
              </a:ext>
            </a:extLst>
          </p:cNvPr>
          <p:cNvSpPr txBox="1"/>
          <p:nvPr/>
        </p:nvSpPr>
        <p:spPr>
          <a:xfrm>
            <a:off x="210332" y="6412955"/>
            <a:ext cx="2162772" cy="200055"/>
          </a:xfrm>
          <a:prstGeom prst="rect">
            <a:avLst/>
          </a:prstGeom>
          <a:noFill/>
        </p:spPr>
        <p:txBody>
          <a:bodyPr wrap="none" rtlCol="0">
            <a:spAutoFit/>
          </a:bodyPr>
          <a:lstStyle/>
          <a:p>
            <a:r>
              <a:rPr lang="en-US" sz="700"/>
              <a:t>https://</a:t>
            </a:r>
            <a:r>
              <a:rPr lang="en-US" sz="700" err="1"/>
              <a:t>www.weather.gov</a:t>
            </a:r>
            <a:r>
              <a:rPr lang="en-US" sz="700"/>
              <a:t>/</a:t>
            </a:r>
            <a:r>
              <a:rPr lang="en-US" sz="700" err="1"/>
              <a:t>tae</a:t>
            </a:r>
            <a:r>
              <a:rPr lang="en-US" sz="700"/>
              <a:t>/HurricaneMichael2018</a:t>
            </a:r>
          </a:p>
        </p:txBody>
      </p:sp>
      <p:pic>
        <p:nvPicPr>
          <p:cNvPr id="1026" name="Picture 2" descr="Hurricane Michael 2018">
            <a:extLst>
              <a:ext uri="{FF2B5EF4-FFF2-40B4-BE49-F238E27FC236}">
                <a16:creationId xmlns:a16="http://schemas.microsoft.com/office/drawing/2014/main" id="{590FCE22-204F-AD1D-853E-1ADD94C77C4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10332" y="232940"/>
            <a:ext cx="7482611" cy="613957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9">
            <a:extLst>
              <a:ext uri="{FF2B5EF4-FFF2-40B4-BE49-F238E27FC236}">
                <a16:creationId xmlns:a16="http://schemas.microsoft.com/office/drawing/2014/main" id="{529F794C-9927-D3F0-8DAA-677E2AADE8F0}"/>
              </a:ext>
            </a:extLst>
          </p:cNvPr>
          <p:cNvSpPr txBox="1">
            <a:spLocks/>
          </p:cNvSpPr>
          <p:nvPr/>
        </p:nvSpPr>
        <p:spPr>
          <a:xfrm>
            <a:off x="7692943" y="1906104"/>
            <a:ext cx="4288725" cy="30445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a:latin typeface="Arial" panose="020B0604020202020204" pitchFamily="34" charset="0"/>
                <a:cs typeface="Arial" panose="020B0604020202020204" pitchFamily="34" charset="0"/>
              </a:rPr>
              <a:t>10</a:t>
            </a:r>
            <a:r>
              <a:rPr lang="en-US" sz="2400" baseline="30000">
                <a:latin typeface="Arial" panose="020B0604020202020204" pitchFamily="34" charset="0"/>
                <a:cs typeface="Arial" panose="020B0604020202020204" pitchFamily="34" charset="0"/>
              </a:rPr>
              <a:t>th</a:t>
            </a:r>
            <a:r>
              <a:rPr lang="en-US" sz="2400">
                <a:latin typeface="Arial" panose="020B0604020202020204" pitchFamily="34" charset="0"/>
                <a:cs typeface="Arial" panose="020B0604020202020204" pitchFamily="34" charset="0"/>
              </a:rPr>
              <a:t> – 12</a:t>
            </a:r>
            <a:r>
              <a:rPr lang="en-US" sz="2400" baseline="30000">
                <a:latin typeface="Arial" panose="020B0604020202020204" pitchFamily="34" charset="0"/>
                <a:cs typeface="Arial" panose="020B0604020202020204" pitchFamily="34" charset="0"/>
              </a:rPr>
              <a:t>th</a:t>
            </a:r>
            <a:r>
              <a:rPr lang="en-US" sz="2400">
                <a:latin typeface="Arial" panose="020B0604020202020204" pitchFamily="34" charset="0"/>
                <a:cs typeface="Arial" panose="020B0604020202020204" pitchFamily="34" charset="0"/>
              </a:rPr>
              <a:t> Oct. 2018</a:t>
            </a:r>
          </a:p>
          <a:p>
            <a:pPr algn="just"/>
            <a:endParaRPr lang="en-US" sz="2400">
              <a:latin typeface="Arial" panose="020B0604020202020204" pitchFamily="34" charset="0"/>
              <a:cs typeface="Arial" panose="020B0604020202020204" pitchFamily="34" charset="0"/>
            </a:endParaRPr>
          </a:p>
          <a:p>
            <a:pPr algn="just"/>
            <a:r>
              <a:rPr lang="en-US" sz="2400">
                <a:latin typeface="Arial" panose="020B0604020202020204" pitchFamily="34" charset="0"/>
                <a:cs typeface="Arial" panose="020B0604020202020204" pitchFamily="34" charset="0"/>
              </a:rPr>
              <a:t>Made landfall on Mexico Beach and went northeast across Florida’s Panhandle</a:t>
            </a:r>
          </a:p>
          <a:p>
            <a:pPr algn="just"/>
            <a:endParaRPr lang="en-US" sz="2400">
              <a:latin typeface="Arial" panose="020B0604020202020204" pitchFamily="34" charset="0"/>
              <a:cs typeface="Arial" panose="020B0604020202020204" pitchFamily="34" charset="0"/>
            </a:endParaRPr>
          </a:p>
          <a:p>
            <a:pPr algn="just"/>
            <a:endParaRPr lang="en-US" sz="2400">
              <a:latin typeface="Arial" panose="020B0604020202020204" pitchFamily="34" charset="0"/>
              <a:cs typeface="Arial" panose="020B0604020202020204" pitchFamily="34" charset="0"/>
            </a:endParaRPr>
          </a:p>
        </p:txBody>
      </p:sp>
      <p:sp>
        <p:nvSpPr>
          <p:cNvPr id="3" name="5-point Star 2">
            <a:extLst>
              <a:ext uri="{FF2B5EF4-FFF2-40B4-BE49-F238E27FC236}">
                <a16:creationId xmlns:a16="http://schemas.microsoft.com/office/drawing/2014/main" id="{63E34949-4A85-E05D-C7B3-B924F2F0A5F1}"/>
              </a:ext>
            </a:extLst>
          </p:cNvPr>
          <p:cNvSpPr/>
          <p:nvPr/>
        </p:nvSpPr>
        <p:spPr>
          <a:xfrm>
            <a:off x="2971801" y="2461846"/>
            <a:ext cx="246184" cy="216877"/>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5-point Star 3">
            <a:extLst>
              <a:ext uri="{FF2B5EF4-FFF2-40B4-BE49-F238E27FC236}">
                <a16:creationId xmlns:a16="http://schemas.microsoft.com/office/drawing/2014/main" id="{3CC15BC9-22CC-066A-E968-F33CF72C782C}"/>
              </a:ext>
            </a:extLst>
          </p:cNvPr>
          <p:cNvSpPr/>
          <p:nvPr/>
        </p:nvSpPr>
        <p:spPr>
          <a:xfrm>
            <a:off x="7722251" y="2897553"/>
            <a:ext cx="255302" cy="228599"/>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418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0428AE7-54F0-257C-E5FA-45FBD9AE7B8F}"/>
              </a:ext>
            </a:extLst>
          </p:cNvPr>
          <p:cNvSpPr>
            <a:spLocks noGrp="1"/>
          </p:cNvSpPr>
          <p:nvPr>
            <p:ph type="title"/>
          </p:nvPr>
        </p:nvSpPr>
        <p:spPr>
          <a:xfrm>
            <a:off x="838200" y="704761"/>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3. Input data: </a:t>
            </a:r>
            <a:r>
              <a:rPr lang="en-US" sz="4000" err="1">
                <a:solidFill>
                  <a:srgbClr val="283E69"/>
                </a:solidFill>
                <a:latin typeface="Arial Black"/>
                <a:cs typeface="Calibri"/>
              </a:rPr>
              <a:t>xBD</a:t>
            </a:r>
            <a:r>
              <a:rPr lang="en-US" sz="4000">
                <a:solidFill>
                  <a:srgbClr val="283E69"/>
                </a:solidFill>
                <a:latin typeface="Arial Black"/>
                <a:cs typeface="Calibri"/>
              </a:rPr>
              <a:t> and xView2</a:t>
            </a:r>
          </a:p>
        </p:txBody>
      </p:sp>
      <p:sp>
        <p:nvSpPr>
          <p:cNvPr id="7" name="Content Placeholder 6">
            <a:extLst>
              <a:ext uri="{FF2B5EF4-FFF2-40B4-BE49-F238E27FC236}">
                <a16:creationId xmlns:a16="http://schemas.microsoft.com/office/drawing/2014/main" id="{95EFFE4C-B58F-FB9E-3D33-79CE9ED1541B}"/>
              </a:ext>
            </a:extLst>
          </p:cNvPr>
          <p:cNvSpPr>
            <a:spLocks noGrp="1"/>
          </p:cNvSpPr>
          <p:nvPr>
            <p:ph idx="1"/>
          </p:nvPr>
        </p:nvSpPr>
        <p:spPr>
          <a:xfrm>
            <a:off x="286699" y="1998535"/>
            <a:ext cx="4769500" cy="3285639"/>
          </a:xfrm>
        </p:spPr>
        <p:txBody>
          <a:bodyPr vert="horz" lIns="91440" tIns="45720" rIns="91440" bIns="45720" rtlCol="0" anchor="t">
            <a:normAutofit lnSpcReduction="10000"/>
          </a:bodyPr>
          <a:lstStyle/>
          <a:p>
            <a:pPr marL="0" indent="0" algn="just">
              <a:buNone/>
            </a:pPr>
            <a:endParaRPr lang="en-US">
              <a:ea typeface="Calibri"/>
              <a:cs typeface="Calibri"/>
            </a:endParaRPr>
          </a:p>
          <a:p>
            <a:pPr marL="0" indent="0" algn="just">
              <a:buNone/>
            </a:pPr>
            <a:r>
              <a:rPr lang="en-US" sz="2400" b="1" u="sng">
                <a:latin typeface="Arial"/>
                <a:ea typeface="Calibri"/>
                <a:cs typeface="Arial"/>
              </a:rPr>
              <a:t>Reference research</a:t>
            </a:r>
            <a:r>
              <a:rPr lang="en-US" sz="2400">
                <a:latin typeface="Arial"/>
                <a:ea typeface="Calibri"/>
                <a:cs typeface="Arial"/>
              </a:rPr>
              <a:t>: Gupta et al. (2019)</a:t>
            </a:r>
            <a:r>
              <a:rPr lang="en-US" sz="2400" baseline="30000">
                <a:ea typeface="+mn-lt"/>
                <a:cs typeface="+mn-lt"/>
              </a:rPr>
              <a:t>5</a:t>
            </a:r>
          </a:p>
          <a:p>
            <a:pPr marL="285750" indent="-285750" algn="just"/>
            <a:r>
              <a:rPr lang="en-US" sz="2000">
                <a:latin typeface="Arial"/>
                <a:ea typeface="Calibri"/>
                <a:cs typeface="Arial"/>
              </a:rPr>
              <a:t>Building damage assessment for different disaster types</a:t>
            </a:r>
            <a:endParaRPr lang="en-US" sz="2000">
              <a:ea typeface="Calibri" panose="020F0502020204030204"/>
              <a:cs typeface="Calibri" panose="020F0502020204030204"/>
            </a:endParaRPr>
          </a:p>
          <a:p>
            <a:pPr marL="285750" indent="-285750" algn="just"/>
            <a:r>
              <a:rPr lang="en-US" sz="2000" err="1">
                <a:latin typeface="Arial"/>
                <a:ea typeface="Calibri"/>
                <a:cs typeface="Arial"/>
              </a:rPr>
              <a:t>xBD</a:t>
            </a:r>
            <a:r>
              <a:rPr lang="en-US" sz="2000">
                <a:latin typeface="Arial"/>
                <a:ea typeface="Calibri"/>
                <a:cs typeface="Arial"/>
              </a:rPr>
              <a:t> and xView2 Challenge</a:t>
            </a:r>
          </a:p>
          <a:p>
            <a:pPr marL="285750" indent="-285750" algn="just"/>
            <a:r>
              <a:rPr lang="en-US" sz="2000">
                <a:latin typeface="Arial"/>
                <a:ea typeface="Calibri"/>
                <a:cs typeface="Arial"/>
              </a:rPr>
              <a:t>MAXAR Imagery: </a:t>
            </a:r>
            <a:r>
              <a:rPr lang="en-US" sz="2000" err="1">
                <a:latin typeface="Arial"/>
                <a:ea typeface="Calibri"/>
                <a:cs typeface="Arial"/>
              </a:rPr>
              <a:t>WorldView</a:t>
            </a:r>
            <a:r>
              <a:rPr lang="en-US" sz="2000">
                <a:latin typeface="Arial"/>
                <a:ea typeface="Calibri"/>
                <a:cs typeface="Arial"/>
              </a:rPr>
              <a:t> series and GeoEye1</a:t>
            </a:r>
            <a:endParaRPr lang="en-US" sz="2000">
              <a:latin typeface="Calibri"/>
              <a:ea typeface="Calibri"/>
              <a:cs typeface="Calibri"/>
            </a:endParaRPr>
          </a:p>
          <a:p>
            <a:pPr algn="just">
              <a:buFont typeface="Wingdings" panose="020B0604020202020204" pitchFamily="34" charset="0"/>
              <a:buChar char="Ø"/>
            </a:pPr>
            <a:r>
              <a:rPr lang="en-US" sz="2000">
                <a:latin typeface="Arial"/>
                <a:ea typeface="Calibri"/>
                <a:cs typeface="Arial"/>
              </a:rPr>
              <a:t> Resolution: 0.3 - 0.5 m, revisit daily</a:t>
            </a:r>
          </a:p>
          <a:p>
            <a:pPr lvl="1" algn="just"/>
            <a:endParaRPr lang="en-US">
              <a:latin typeface="Calibri" panose="020F0502020204030204"/>
              <a:ea typeface="Calibri"/>
              <a:cs typeface="Calibri"/>
            </a:endParaRPr>
          </a:p>
        </p:txBody>
      </p:sp>
      <p:sp>
        <p:nvSpPr>
          <p:cNvPr id="3" name="Google Shape;87;p1">
            <a:extLst>
              <a:ext uri="{FF2B5EF4-FFF2-40B4-BE49-F238E27FC236}">
                <a16:creationId xmlns:a16="http://schemas.microsoft.com/office/drawing/2014/main" id="{4FB4ADA4-6B91-AB03-655B-5EBDF36AA661}"/>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88;p1">
            <a:extLst>
              <a:ext uri="{FF2B5EF4-FFF2-40B4-BE49-F238E27FC236}">
                <a16:creationId xmlns:a16="http://schemas.microsoft.com/office/drawing/2014/main" id="{A9B24148-31A4-344E-AF18-A755CEDDFF66}"/>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Picture 10" descr="A map of the world with different names&#10;&#10;Description automatically generated">
            <a:extLst>
              <a:ext uri="{FF2B5EF4-FFF2-40B4-BE49-F238E27FC236}">
                <a16:creationId xmlns:a16="http://schemas.microsoft.com/office/drawing/2014/main" id="{C6E6326E-13E7-CC21-2AEE-FB798D6AB100}"/>
              </a:ext>
            </a:extLst>
          </p:cNvPr>
          <p:cNvPicPr>
            <a:picLocks noChangeAspect="1"/>
          </p:cNvPicPr>
          <p:nvPr/>
        </p:nvPicPr>
        <p:blipFill>
          <a:blip r:embed="rId3"/>
          <a:stretch>
            <a:fillRect/>
          </a:stretch>
        </p:blipFill>
        <p:spPr>
          <a:xfrm>
            <a:off x="5260670" y="2078194"/>
            <a:ext cx="6677607" cy="3345695"/>
          </a:xfrm>
          <a:prstGeom prst="rect">
            <a:avLst/>
          </a:prstGeom>
          <a:ln w="12700">
            <a:solidFill>
              <a:schemeClr val="tx1"/>
            </a:solidFill>
          </a:ln>
        </p:spPr>
      </p:pic>
    </p:spTree>
    <p:extLst>
      <p:ext uri="{BB962C8B-B14F-4D97-AF65-F5344CB8AC3E}">
        <p14:creationId xmlns:p14="http://schemas.microsoft.com/office/powerpoint/2010/main" val="1120355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0428AE7-54F0-257C-E5FA-45FBD9AE7B8F}"/>
              </a:ext>
            </a:extLst>
          </p:cNvPr>
          <p:cNvSpPr>
            <a:spLocks noGrp="1"/>
          </p:cNvSpPr>
          <p:nvPr>
            <p:ph type="title"/>
          </p:nvPr>
        </p:nvSpPr>
        <p:spPr>
          <a:xfrm>
            <a:off x="838200" y="704761"/>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3.1 Input data: Code and NAIP</a:t>
            </a:r>
            <a:r>
              <a:rPr lang="en-US" sz="4000" i="1">
                <a:solidFill>
                  <a:srgbClr val="283E69"/>
                </a:solidFill>
                <a:latin typeface="Arial Black"/>
                <a:cs typeface="Calibri"/>
              </a:rPr>
              <a:t> </a:t>
            </a:r>
            <a:endParaRPr lang="en-US" sz="4000">
              <a:solidFill>
                <a:srgbClr val="283E69"/>
              </a:solidFill>
              <a:latin typeface="Arial Black"/>
              <a:cs typeface="Calibri"/>
            </a:endParaRPr>
          </a:p>
        </p:txBody>
      </p:sp>
      <p:sp>
        <p:nvSpPr>
          <p:cNvPr id="3" name="Google Shape;87;p1">
            <a:extLst>
              <a:ext uri="{FF2B5EF4-FFF2-40B4-BE49-F238E27FC236}">
                <a16:creationId xmlns:a16="http://schemas.microsoft.com/office/drawing/2014/main" id="{4FB4ADA4-6B91-AB03-655B-5EBDF36AA661}"/>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88;p1">
            <a:extLst>
              <a:ext uri="{FF2B5EF4-FFF2-40B4-BE49-F238E27FC236}">
                <a16:creationId xmlns:a16="http://schemas.microsoft.com/office/drawing/2014/main" id="{A9B24148-31A4-344E-AF18-A755CEDDFF66}"/>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Content Placeholder 4">
            <a:extLst>
              <a:ext uri="{FF2B5EF4-FFF2-40B4-BE49-F238E27FC236}">
                <a16:creationId xmlns:a16="http://schemas.microsoft.com/office/drawing/2014/main" id="{6BF9E445-E03A-A840-B1B0-BBFE3005E20D}"/>
              </a:ext>
            </a:extLst>
          </p:cNvPr>
          <p:cNvSpPr>
            <a:spLocks noGrp="1"/>
          </p:cNvSpPr>
          <p:nvPr>
            <p:ph idx="1"/>
          </p:nvPr>
        </p:nvSpPr>
        <p:spPr>
          <a:xfrm>
            <a:off x="506674" y="1712502"/>
            <a:ext cx="7296539" cy="4351338"/>
          </a:xfrm>
        </p:spPr>
        <p:txBody>
          <a:bodyPr vert="horz" lIns="91440" tIns="45720" rIns="91440" bIns="45720" rtlCol="0" anchor="t">
            <a:normAutofit/>
          </a:bodyPr>
          <a:lstStyle/>
          <a:p>
            <a:pPr marL="0" indent="0" algn="just">
              <a:buNone/>
            </a:pPr>
            <a:r>
              <a:rPr lang="en-US" sz="2200" b="1" u="sng">
                <a:latin typeface="Arial"/>
                <a:cs typeface="Arial"/>
              </a:rPr>
              <a:t>Code</a:t>
            </a:r>
            <a:r>
              <a:rPr lang="en-US" sz="2200">
                <a:latin typeface="Arial"/>
                <a:cs typeface="Arial"/>
              </a:rPr>
              <a:t>: </a:t>
            </a:r>
            <a:r>
              <a:rPr lang="en-US" sz="2200" err="1">
                <a:latin typeface="Arial"/>
                <a:cs typeface="Arial"/>
              </a:rPr>
              <a:t>Yuhan</a:t>
            </a:r>
            <a:r>
              <a:rPr lang="en-US" sz="2200">
                <a:latin typeface="Arial"/>
                <a:cs typeface="Arial"/>
              </a:rPr>
              <a:t> Huang (‘</a:t>
            </a:r>
            <a:r>
              <a:rPr lang="en-US" sz="2200" err="1">
                <a:latin typeface="Arial"/>
                <a:cs typeface="Arial"/>
              </a:rPr>
              <a:t>yuhhuang</a:t>
            </a:r>
            <a:r>
              <a:rPr lang="en-US" sz="2200">
                <a:latin typeface="Arial"/>
                <a:cs typeface="Arial"/>
              </a:rPr>
              <a:t>’ GitHub)</a:t>
            </a:r>
            <a:r>
              <a:rPr lang="en-US" sz="2200" baseline="30000">
                <a:latin typeface="Arial"/>
                <a:cs typeface="Arial"/>
              </a:rPr>
              <a:t>6</a:t>
            </a:r>
            <a:r>
              <a:rPr lang="en-US" sz="2200">
                <a:latin typeface="Arial"/>
                <a:cs typeface="Arial"/>
              </a:rPr>
              <a:t> </a:t>
            </a:r>
            <a:endParaRPr lang="en-US"/>
          </a:p>
          <a:p>
            <a:pPr marL="285750" indent="-285750" algn="just"/>
            <a:r>
              <a:rPr lang="en-US" sz="1800">
                <a:latin typeface="Arial"/>
                <a:cs typeface="Arial"/>
              </a:rPr>
              <a:t>Building damage assessment: Santa Rosa wildfire</a:t>
            </a:r>
          </a:p>
          <a:p>
            <a:pPr marL="285750" indent="-285750" algn="just"/>
            <a:r>
              <a:rPr lang="en-US" sz="1800">
                <a:latin typeface="Arial"/>
                <a:cs typeface="Arial"/>
              </a:rPr>
              <a:t>xView2 annotations, NAIP imagery</a:t>
            </a:r>
            <a:endParaRPr lang="en-US" sz="2200">
              <a:latin typeface="Arial"/>
              <a:cs typeface="Arial"/>
            </a:endParaRPr>
          </a:p>
          <a:p>
            <a:pPr lvl="1" algn="just"/>
            <a:endParaRPr lang="en-US" sz="1700">
              <a:latin typeface="Arial"/>
              <a:cs typeface="Arial"/>
            </a:endParaRPr>
          </a:p>
          <a:p>
            <a:pPr marL="0" indent="0" algn="just">
              <a:buNone/>
            </a:pPr>
            <a:r>
              <a:rPr lang="en-US" sz="2200" b="1" u="sng">
                <a:latin typeface="Arial"/>
                <a:cs typeface="Arial"/>
              </a:rPr>
              <a:t>Imagery</a:t>
            </a:r>
            <a:r>
              <a:rPr lang="en-US" sz="2200">
                <a:latin typeface="Arial"/>
                <a:cs typeface="Arial"/>
              </a:rPr>
              <a:t>: NAIP (National Agriculture Imagery Program)</a:t>
            </a:r>
          </a:p>
          <a:p>
            <a:pPr marL="285750" indent="-285750" algn="just"/>
            <a:r>
              <a:rPr lang="en-US" sz="1800">
                <a:latin typeface="Arial"/>
                <a:cs typeface="Arial"/>
              </a:rPr>
              <a:t>GEE from 2003-present</a:t>
            </a:r>
          </a:p>
          <a:p>
            <a:pPr marL="285750" indent="-285750" algn="just"/>
            <a:r>
              <a:rPr lang="en-US" sz="1800">
                <a:latin typeface="Arial"/>
                <a:cs typeface="Arial"/>
              </a:rPr>
              <a:t>Airborne </a:t>
            </a:r>
          </a:p>
          <a:p>
            <a:pPr marL="285750" indent="-285750" algn="just"/>
            <a:r>
              <a:rPr lang="en-US" sz="1800">
                <a:latin typeface="Arial"/>
                <a:cs typeface="Arial"/>
              </a:rPr>
              <a:t>Older images: 3 bands (RGB)</a:t>
            </a:r>
          </a:p>
          <a:p>
            <a:pPr marL="285750" indent="-285750" algn="just"/>
            <a:r>
              <a:rPr lang="en-US" sz="1800">
                <a:latin typeface="Arial"/>
                <a:cs typeface="Arial"/>
              </a:rPr>
              <a:t>Recent imagery: Addition of near-infrared band (RGBN)</a:t>
            </a:r>
            <a:endParaRPr lang="en-US" sz="1800">
              <a:latin typeface="Calibri"/>
              <a:ea typeface="Calibri"/>
              <a:cs typeface="Calibri"/>
            </a:endParaRPr>
          </a:p>
          <a:p>
            <a:pPr marL="285750" indent="-285750" algn="just"/>
            <a:r>
              <a:rPr lang="en-US" sz="1800">
                <a:latin typeface="Arial"/>
                <a:cs typeface="Arial"/>
              </a:rPr>
              <a:t>Resolution: 1 m (2007-2017), and 0.6m (2019-2023), 3-year temporal</a:t>
            </a:r>
            <a:endParaRPr lang="en-US" sz="1800">
              <a:ea typeface="Calibri" panose="020F0502020204030204"/>
              <a:cs typeface="Calibri" panose="020F0502020204030204"/>
            </a:endParaRPr>
          </a:p>
        </p:txBody>
      </p:sp>
      <p:grpSp>
        <p:nvGrpSpPr>
          <p:cNvPr id="14" name="Group 13">
            <a:extLst>
              <a:ext uri="{FF2B5EF4-FFF2-40B4-BE49-F238E27FC236}">
                <a16:creationId xmlns:a16="http://schemas.microsoft.com/office/drawing/2014/main" id="{573BB1B2-6C15-F66E-436F-5C41CBD1370D}"/>
              </a:ext>
            </a:extLst>
          </p:cNvPr>
          <p:cNvGrpSpPr/>
          <p:nvPr/>
        </p:nvGrpSpPr>
        <p:grpSpPr>
          <a:xfrm>
            <a:off x="8111729" y="1308762"/>
            <a:ext cx="3906678" cy="5113633"/>
            <a:chOff x="7302090" y="388941"/>
            <a:chExt cx="4488693" cy="5875327"/>
          </a:xfrm>
        </p:grpSpPr>
        <p:pic>
          <p:nvPicPr>
            <p:cNvPr id="10" name="Picture 9" descr="A blurry image of a building&#10;&#10;Description automatically generated">
              <a:extLst>
                <a:ext uri="{FF2B5EF4-FFF2-40B4-BE49-F238E27FC236}">
                  <a16:creationId xmlns:a16="http://schemas.microsoft.com/office/drawing/2014/main" id="{96F1CD10-5926-E275-5E74-772FD5C576FD}"/>
                </a:ext>
              </a:extLst>
            </p:cNvPr>
            <p:cNvPicPr>
              <a:picLocks noChangeAspect="1"/>
            </p:cNvPicPr>
            <p:nvPr/>
          </p:nvPicPr>
          <p:blipFill>
            <a:blip r:embed="rId3"/>
            <a:stretch>
              <a:fillRect/>
            </a:stretch>
          </p:blipFill>
          <p:spPr>
            <a:xfrm>
              <a:off x="7406951" y="3672834"/>
              <a:ext cx="4383832" cy="2591434"/>
            </a:xfrm>
            <a:prstGeom prst="rect">
              <a:avLst/>
            </a:prstGeom>
            <a:ln w="12700">
              <a:solidFill>
                <a:schemeClr val="tx1"/>
              </a:solidFill>
            </a:ln>
          </p:spPr>
        </p:pic>
        <p:pic>
          <p:nvPicPr>
            <p:cNvPr id="11" name="Picture 10">
              <a:extLst>
                <a:ext uri="{FF2B5EF4-FFF2-40B4-BE49-F238E27FC236}">
                  <a16:creationId xmlns:a16="http://schemas.microsoft.com/office/drawing/2014/main" id="{2C606B20-2F7E-B9E5-BA86-77349144E9FF}"/>
                </a:ext>
              </a:extLst>
            </p:cNvPr>
            <p:cNvPicPr>
              <a:picLocks noChangeAspect="1"/>
            </p:cNvPicPr>
            <p:nvPr/>
          </p:nvPicPr>
          <p:blipFill>
            <a:blip r:embed="rId4"/>
            <a:stretch>
              <a:fillRect/>
            </a:stretch>
          </p:blipFill>
          <p:spPr>
            <a:xfrm>
              <a:off x="7406951" y="727110"/>
              <a:ext cx="4383832" cy="2596078"/>
            </a:xfrm>
            <a:prstGeom prst="rect">
              <a:avLst/>
            </a:prstGeom>
            <a:ln w="12700">
              <a:solidFill>
                <a:schemeClr val="tx1"/>
              </a:solidFill>
            </a:ln>
          </p:spPr>
        </p:pic>
        <p:sp>
          <p:nvSpPr>
            <p:cNvPr id="12" name="TextBox 11">
              <a:extLst>
                <a:ext uri="{FF2B5EF4-FFF2-40B4-BE49-F238E27FC236}">
                  <a16:creationId xmlns:a16="http://schemas.microsoft.com/office/drawing/2014/main" id="{8266AE0E-4F8B-9456-FE0B-8EAB6C1F2FFF}"/>
                </a:ext>
              </a:extLst>
            </p:cNvPr>
            <p:cNvSpPr txBox="1"/>
            <p:nvPr/>
          </p:nvSpPr>
          <p:spPr>
            <a:xfrm>
              <a:off x="7302957" y="388941"/>
              <a:ext cx="2690143" cy="424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Arial" panose="020B0604020202020204" pitchFamily="34" charset="0"/>
                  <a:ea typeface="Calibri"/>
                  <a:cs typeface="Arial" panose="020B0604020202020204" pitchFamily="34" charset="0"/>
                </a:rPr>
                <a:t>Before event: 1m </a:t>
              </a:r>
            </a:p>
          </p:txBody>
        </p:sp>
        <p:sp>
          <p:nvSpPr>
            <p:cNvPr id="13" name="TextBox 12">
              <a:extLst>
                <a:ext uri="{FF2B5EF4-FFF2-40B4-BE49-F238E27FC236}">
                  <a16:creationId xmlns:a16="http://schemas.microsoft.com/office/drawing/2014/main" id="{199F9BDF-19F8-6303-DAD2-716F0D453C23}"/>
                </a:ext>
              </a:extLst>
            </p:cNvPr>
            <p:cNvSpPr txBox="1"/>
            <p:nvPr/>
          </p:nvSpPr>
          <p:spPr>
            <a:xfrm>
              <a:off x="7302090" y="3347950"/>
              <a:ext cx="2626805" cy="424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Arial" panose="020B0604020202020204" pitchFamily="34" charset="0"/>
                  <a:ea typeface="Calibri"/>
                  <a:cs typeface="Arial" panose="020B0604020202020204" pitchFamily="34" charset="0"/>
                </a:rPr>
                <a:t>After event: 0.6m</a:t>
              </a:r>
            </a:p>
          </p:txBody>
        </p:sp>
      </p:grpSp>
    </p:spTree>
    <p:extLst>
      <p:ext uri="{BB962C8B-B14F-4D97-AF65-F5344CB8AC3E}">
        <p14:creationId xmlns:p14="http://schemas.microsoft.com/office/powerpoint/2010/main" val="2982733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838200" y="704761"/>
            <a:ext cx="1051560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4. Methodology</a:t>
            </a:r>
          </a:p>
        </p:txBody>
      </p:sp>
      <p:sp>
        <p:nvSpPr>
          <p:cNvPr id="3" name="Google Shape;87;p1">
            <a:extLst>
              <a:ext uri="{FF2B5EF4-FFF2-40B4-BE49-F238E27FC236}">
                <a16:creationId xmlns:a16="http://schemas.microsoft.com/office/drawing/2014/main" id="{B2C30DD7-0E08-945E-0C28-C25B13B432A9}"/>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1C37130-2E61-4264-F690-4E4650E60D29}"/>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6" name="Content Placeholder 10">
            <a:extLst>
              <a:ext uri="{FF2B5EF4-FFF2-40B4-BE49-F238E27FC236}">
                <a16:creationId xmlns:a16="http://schemas.microsoft.com/office/drawing/2014/main" id="{B4553781-F502-6285-C19B-A529B7874805}"/>
              </a:ext>
            </a:extLst>
          </p:cNvPr>
          <p:cNvGraphicFramePr>
            <a:graphicFrameLocks noGrp="1"/>
          </p:cNvGraphicFramePr>
          <p:nvPr>
            <p:ph idx="1"/>
            <p:extLst>
              <p:ext uri="{D42A27DB-BD31-4B8C-83A1-F6EECF244321}">
                <p14:modId xmlns:p14="http://schemas.microsoft.com/office/powerpoint/2010/main" val="471197696"/>
              </p:ext>
            </p:extLst>
          </p:nvPr>
        </p:nvGraphicFramePr>
        <p:xfrm>
          <a:off x="838200" y="1825625"/>
          <a:ext cx="913311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C183351-D279-46DC-6AB1-CBCC0E087259}"/>
              </a:ext>
            </a:extLst>
          </p:cNvPr>
          <p:cNvSpPr/>
          <p:nvPr/>
        </p:nvSpPr>
        <p:spPr>
          <a:xfrm>
            <a:off x="10497764" y="4859888"/>
            <a:ext cx="1147865" cy="646290"/>
          </a:xfrm>
          <a:prstGeom prst="rect">
            <a:avLst/>
          </a:prstGeom>
          <a:solidFill>
            <a:srgbClr val="283E6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Model Set up</a:t>
            </a:r>
          </a:p>
        </p:txBody>
      </p:sp>
      <p:sp>
        <p:nvSpPr>
          <p:cNvPr id="8" name="Rectangle 7">
            <a:extLst>
              <a:ext uri="{FF2B5EF4-FFF2-40B4-BE49-F238E27FC236}">
                <a16:creationId xmlns:a16="http://schemas.microsoft.com/office/drawing/2014/main" id="{8F5767DB-B123-9792-9B30-CD4EF34972C2}"/>
              </a:ext>
            </a:extLst>
          </p:cNvPr>
          <p:cNvSpPr/>
          <p:nvPr/>
        </p:nvSpPr>
        <p:spPr>
          <a:xfrm>
            <a:off x="10497764" y="5792698"/>
            <a:ext cx="1147865" cy="564064"/>
          </a:xfrm>
          <a:prstGeom prst="rect">
            <a:avLst/>
          </a:prstGeom>
          <a:solidFill>
            <a:schemeClr val="tx2">
              <a:lumMod val="20000"/>
              <a:lumOff val="80000"/>
            </a:schemeClr>
          </a:solidFill>
          <a:ln>
            <a:solidFill>
              <a:srgbClr val="283E69"/>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a:t>Model Use</a:t>
            </a:r>
          </a:p>
        </p:txBody>
      </p:sp>
    </p:spTree>
    <p:extLst>
      <p:ext uri="{BB962C8B-B14F-4D97-AF65-F5344CB8AC3E}">
        <p14:creationId xmlns:p14="http://schemas.microsoft.com/office/powerpoint/2010/main" val="171508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CB25-06C2-0153-2841-83811838C04F}"/>
              </a:ext>
            </a:extLst>
          </p:cNvPr>
          <p:cNvSpPr>
            <a:spLocks noGrp="1"/>
          </p:cNvSpPr>
          <p:nvPr>
            <p:ph type="title"/>
          </p:nvPr>
        </p:nvSpPr>
        <p:spPr>
          <a:xfrm>
            <a:off x="411480" y="704761"/>
            <a:ext cx="10942320" cy="646290"/>
          </a:xfrm>
          <a:noFill/>
          <a:ln>
            <a:noFill/>
          </a:ln>
        </p:spPr>
        <p:txBody>
          <a:bodyPr spcFirstLastPara="1" vert="horz" wrap="square" lIns="91425" tIns="45700" rIns="91425" bIns="45700" rtlCol="0" anchor="ctr" anchorCtr="0">
            <a:spAutoFit/>
          </a:bodyPr>
          <a:lstStyle/>
          <a:p>
            <a:pPr>
              <a:spcBef>
                <a:spcPts val="0"/>
              </a:spcBef>
              <a:buClr>
                <a:srgbClr val="283E69"/>
              </a:buClr>
              <a:buSzPts val="5400"/>
            </a:pPr>
            <a:r>
              <a:rPr lang="en-US" sz="4000">
                <a:solidFill>
                  <a:srgbClr val="283E69"/>
                </a:solidFill>
                <a:latin typeface="Arial Black"/>
                <a:cs typeface="Calibri"/>
              </a:rPr>
              <a:t>4.1. Data Preprocessing</a:t>
            </a:r>
          </a:p>
        </p:txBody>
      </p:sp>
      <p:sp>
        <p:nvSpPr>
          <p:cNvPr id="3" name="Google Shape;87;p1">
            <a:extLst>
              <a:ext uri="{FF2B5EF4-FFF2-40B4-BE49-F238E27FC236}">
                <a16:creationId xmlns:a16="http://schemas.microsoft.com/office/drawing/2014/main" id="{B2C30DD7-0E08-945E-0C28-C25B13B432A9}"/>
              </a:ext>
            </a:extLst>
          </p:cNvPr>
          <p:cNvSpPr/>
          <p:nvPr/>
        </p:nvSpPr>
        <p:spPr>
          <a:xfrm>
            <a:off x="0" y="6623824"/>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88;p1">
            <a:extLst>
              <a:ext uri="{FF2B5EF4-FFF2-40B4-BE49-F238E27FC236}">
                <a16:creationId xmlns:a16="http://schemas.microsoft.com/office/drawing/2014/main" id="{61C37130-2E61-4264-F690-4E4650E60D29}"/>
              </a:ext>
            </a:extLst>
          </p:cNvPr>
          <p:cNvSpPr/>
          <p:nvPr/>
        </p:nvSpPr>
        <p:spPr>
          <a:xfrm>
            <a:off x="0" y="-1236"/>
            <a:ext cx="12192000" cy="234176"/>
          </a:xfrm>
          <a:prstGeom prst="rect">
            <a:avLst/>
          </a:prstGeom>
          <a:solidFill>
            <a:srgbClr val="283E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Content Placeholder 6">
            <a:extLst>
              <a:ext uri="{FF2B5EF4-FFF2-40B4-BE49-F238E27FC236}">
                <a16:creationId xmlns:a16="http://schemas.microsoft.com/office/drawing/2014/main" id="{69CBE17A-91E9-D2D2-8429-7F20469F2712}"/>
              </a:ext>
            </a:extLst>
          </p:cNvPr>
          <p:cNvSpPr>
            <a:spLocks noGrp="1"/>
          </p:cNvSpPr>
          <p:nvPr>
            <p:ph idx="1"/>
          </p:nvPr>
        </p:nvSpPr>
        <p:spPr>
          <a:xfrm>
            <a:off x="838200" y="1825625"/>
            <a:ext cx="3719175" cy="4351338"/>
          </a:xfrm>
        </p:spPr>
        <p:txBody>
          <a:bodyPr vert="horz" lIns="91440" tIns="45720" rIns="91440" bIns="45720" rtlCol="0" anchor="t">
            <a:normAutofit lnSpcReduction="10000"/>
          </a:bodyPr>
          <a:lstStyle/>
          <a:p>
            <a:pPr marL="0" indent="0">
              <a:buNone/>
            </a:pPr>
            <a:r>
              <a:rPr lang="en-US" err="1">
                <a:latin typeface="Arial" panose="020B0604020202020204" pitchFamily="34" charset="0"/>
                <a:ea typeface="Calibri"/>
                <a:cs typeface="Arial" panose="020B0604020202020204" pitchFamily="34" charset="0"/>
              </a:rPr>
              <a:t>xBD</a:t>
            </a:r>
            <a:r>
              <a:rPr lang="en-US">
                <a:latin typeface="Arial" panose="020B0604020202020204" pitchFamily="34" charset="0"/>
                <a:ea typeface="Calibri"/>
                <a:cs typeface="Arial" panose="020B0604020202020204" pitchFamily="34" charset="0"/>
              </a:rPr>
              <a:t> Disasters of Interest:</a:t>
            </a:r>
          </a:p>
          <a:p>
            <a:r>
              <a:rPr lang="en-US">
                <a:latin typeface="Arial" panose="020B0604020202020204" pitchFamily="34" charset="0"/>
                <a:ea typeface="Calibri"/>
                <a:cs typeface="Arial" panose="020B0604020202020204" pitchFamily="34" charset="0"/>
              </a:rPr>
              <a:t>Hurricanes</a:t>
            </a:r>
          </a:p>
          <a:p>
            <a:pPr lvl="1"/>
            <a:r>
              <a:rPr lang="en-US">
                <a:latin typeface="Arial" panose="020B0604020202020204" pitchFamily="34" charset="0"/>
                <a:ea typeface="Calibri"/>
                <a:cs typeface="Arial" panose="020B0604020202020204" pitchFamily="34" charset="0"/>
              </a:rPr>
              <a:t>Hurricane Florence</a:t>
            </a:r>
          </a:p>
          <a:p>
            <a:pPr lvl="1"/>
            <a:r>
              <a:rPr lang="en-US">
                <a:latin typeface="Arial" panose="020B0604020202020204" pitchFamily="34" charset="0"/>
                <a:ea typeface="Calibri"/>
                <a:cs typeface="Arial" panose="020B0604020202020204" pitchFamily="34" charset="0"/>
              </a:rPr>
              <a:t>Hurricane Harvey</a:t>
            </a:r>
          </a:p>
          <a:p>
            <a:pPr lvl="1"/>
            <a:r>
              <a:rPr lang="en-US" b="1">
                <a:latin typeface="Arial" panose="020B0604020202020204" pitchFamily="34" charset="0"/>
                <a:ea typeface="Calibri"/>
                <a:cs typeface="Arial" panose="020B0604020202020204" pitchFamily="34" charset="0"/>
              </a:rPr>
              <a:t>Hurricane Michael</a:t>
            </a:r>
          </a:p>
          <a:p>
            <a:r>
              <a:rPr lang="en-US">
                <a:latin typeface="Arial" panose="020B0604020202020204" pitchFamily="34" charset="0"/>
                <a:ea typeface="Calibri"/>
                <a:cs typeface="Arial" panose="020B0604020202020204" pitchFamily="34" charset="0"/>
              </a:rPr>
              <a:t>Floods</a:t>
            </a:r>
            <a:endParaRPr lang="en-US">
              <a:latin typeface="Arial" panose="020B0604020202020204" pitchFamily="34" charset="0"/>
              <a:cs typeface="Arial" panose="020B0604020202020204" pitchFamily="34" charset="0"/>
            </a:endParaRPr>
          </a:p>
          <a:p>
            <a:pPr lvl="1"/>
            <a:r>
              <a:rPr lang="en-US">
                <a:latin typeface="Arial" panose="020B0604020202020204" pitchFamily="34" charset="0"/>
                <a:ea typeface="Calibri"/>
                <a:cs typeface="Arial" panose="020B0604020202020204" pitchFamily="34" charset="0"/>
              </a:rPr>
              <a:t>Midwest Flooding</a:t>
            </a:r>
            <a:endParaRPr lang="en-US" b="1">
              <a:latin typeface="Arial" panose="020B0604020202020204" pitchFamily="34" charset="0"/>
              <a:ea typeface="Calibri"/>
              <a:cs typeface="Arial" panose="020B0604020202020204" pitchFamily="34" charset="0"/>
            </a:endParaRPr>
          </a:p>
          <a:p>
            <a:r>
              <a:rPr lang="en-US">
                <a:latin typeface="Arial" panose="020B0604020202020204" pitchFamily="34" charset="0"/>
                <a:ea typeface="Calibri"/>
                <a:cs typeface="Arial" panose="020B0604020202020204" pitchFamily="34" charset="0"/>
              </a:rPr>
              <a:t>Earthquakes</a:t>
            </a:r>
          </a:p>
          <a:p>
            <a:pPr lvl="1"/>
            <a:r>
              <a:rPr lang="en-US">
                <a:latin typeface="Arial" panose="020B0604020202020204" pitchFamily="34" charset="0"/>
                <a:ea typeface="Calibri"/>
                <a:cs typeface="Arial" panose="020B0604020202020204" pitchFamily="34" charset="0"/>
              </a:rPr>
              <a:t>Mexico Earthquake</a:t>
            </a:r>
          </a:p>
        </p:txBody>
      </p:sp>
      <p:sp>
        <p:nvSpPr>
          <p:cNvPr id="14" name="TextBox 13">
            <a:extLst>
              <a:ext uri="{FF2B5EF4-FFF2-40B4-BE49-F238E27FC236}">
                <a16:creationId xmlns:a16="http://schemas.microsoft.com/office/drawing/2014/main" id="{1C9F6D9E-B8AA-7707-9E77-A5B447432D13}"/>
              </a:ext>
            </a:extLst>
          </p:cNvPr>
          <p:cNvSpPr txBox="1"/>
          <p:nvPr/>
        </p:nvSpPr>
        <p:spPr>
          <a:xfrm>
            <a:off x="5072303" y="528781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Pre-Disaster</a:t>
            </a:r>
          </a:p>
        </p:txBody>
      </p:sp>
      <p:sp>
        <p:nvSpPr>
          <p:cNvPr id="15" name="TextBox 14">
            <a:extLst>
              <a:ext uri="{FF2B5EF4-FFF2-40B4-BE49-F238E27FC236}">
                <a16:creationId xmlns:a16="http://schemas.microsoft.com/office/drawing/2014/main" id="{CC71F7E1-D76C-A9AF-E211-F1F01CB031D9}"/>
              </a:ext>
            </a:extLst>
          </p:cNvPr>
          <p:cNvSpPr txBox="1"/>
          <p:nvPr/>
        </p:nvSpPr>
        <p:spPr>
          <a:xfrm>
            <a:off x="8974667" y="5287819"/>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Post Disaster</a:t>
            </a:r>
          </a:p>
        </p:txBody>
      </p:sp>
      <p:sp>
        <p:nvSpPr>
          <p:cNvPr id="16" name="TextBox 15">
            <a:extLst>
              <a:ext uri="{FF2B5EF4-FFF2-40B4-BE49-F238E27FC236}">
                <a16:creationId xmlns:a16="http://schemas.microsoft.com/office/drawing/2014/main" id="{75A65705-DC46-AF13-9C37-A9C395D30232}"/>
              </a:ext>
            </a:extLst>
          </p:cNvPr>
          <p:cNvSpPr txBox="1"/>
          <p:nvPr/>
        </p:nvSpPr>
        <p:spPr>
          <a:xfrm>
            <a:off x="6873393" y="191654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Building Polygons</a:t>
            </a:r>
          </a:p>
        </p:txBody>
      </p:sp>
      <p:pic>
        <p:nvPicPr>
          <p:cNvPr id="17" name="Picture 16">
            <a:extLst>
              <a:ext uri="{FF2B5EF4-FFF2-40B4-BE49-F238E27FC236}">
                <a16:creationId xmlns:a16="http://schemas.microsoft.com/office/drawing/2014/main" id="{0EE30EB1-BFF9-2ED6-5EAE-8873E73555D1}"/>
              </a:ext>
            </a:extLst>
          </p:cNvPr>
          <p:cNvPicPr>
            <a:picLocks noChangeAspect="1"/>
          </p:cNvPicPr>
          <p:nvPr/>
        </p:nvPicPr>
        <p:blipFill>
          <a:blip r:embed="rId3"/>
          <a:stretch>
            <a:fillRect/>
          </a:stretch>
        </p:blipFill>
        <p:spPr>
          <a:xfrm>
            <a:off x="4470400" y="2307937"/>
            <a:ext cx="3951624" cy="2981035"/>
          </a:xfrm>
          <a:prstGeom prst="rect">
            <a:avLst/>
          </a:prstGeom>
        </p:spPr>
      </p:pic>
      <p:pic>
        <p:nvPicPr>
          <p:cNvPr id="18" name="Picture 17">
            <a:extLst>
              <a:ext uri="{FF2B5EF4-FFF2-40B4-BE49-F238E27FC236}">
                <a16:creationId xmlns:a16="http://schemas.microsoft.com/office/drawing/2014/main" id="{723FEFC9-643E-C7AC-B102-794BD8A990BA}"/>
              </a:ext>
            </a:extLst>
          </p:cNvPr>
          <p:cNvPicPr>
            <a:picLocks noChangeAspect="1"/>
          </p:cNvPicPr>
          <p:nvPr/>
        </p:nvPicPr>
        <p:blipFill>
          <a:blip r:embed="rId4"/>
          <a:stretch>
            <a:fillRect/>
          </a:stretch>
        </p:blipFill>
        <p:spPr>
          <a:xfrm>
            <a:off x="8241914" y="2284846"/>
            <a:ext cx="3951623" cy="2981034"/>
          </a:xfrm>
          <a:prstGeom prst="rect">
            <a:avLst/>
          </a:prstGeom>
        </p:spPr>
      </p:pic>
    </p:spTree>
    <p:extLst>
      <p:ext uri="{BB962C8B-B14F-4D97-AF65-F5344CB8AC3E}">
        <p14:creationId xmlns:p14="http://schemas.microsoft.com/office/powerpoint/2010/main" val="3010493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24</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Machine learning techniques applied to damaged building detection in Panama City, FL, USA after Hurricane Michael (2018)</vt:lpstr>
      <vt:lpstr>1. Objective</vt:lpstr>
      <vt:lpstr>1.2. Overview of our project</vt:lpstr>
      <vt:lpstr>2. Local context</vt:lpstr>
      <vt:lpstr>PowerPoint Presentation</vt:lpstr>
      <vt:lpstr>3. Input data: xBD and xView2</vt:lpstr>
      <vt:lpstr>3.1 Input data: Code and NAIP </vt:lpstr>
      <vt:lpstr>4. Methodology</vt:lpstr>
      <vt:lpstr>4.1. Data Preprocessing</vt:lpstr>
      <vt:lpstr>4.2. Damage Classification</vt:lpstr>
      <vt:lpstr>PowerPoint Presentation</vt:lpstr>
      <vt:lpstr>4.4. Feature Classification Metrics</vt:lpstr>
      <vt:lpstr>PowerPoint Presentation</vt:lpstr>
      <vt:lpstr>4.6. Convolutional filters for layers</vt:lpstr>
      <vt:lpstr>4.7. Train/Validate/Test Split</vt:lpstr>
      <vt:lpstr>4.8. Accuracy Metrics: Cohen’s Kappa</vt:lpstr>
      <vt:lpstr>4.9. Cloud Computing</vt:lpstr>
      <vt:lpstr>5. Results - Model</vt:lpstr>
      <vt:lpstr>5.1. Results – 20 tiles – 5 Layers</vt:lpstr>
      <vt:lpstr>PowerPoint Presentation</vt:lpstr>
      <vt:lpstr>5.3. Results – 20 tiles – 2 Layers</vt:lpstr>
      <vt:lpstr>5.4. Results – 20 tiles – 2 Layers  – Low Accuracy</vt:lpstr>
      <vt:lpstr>PowerPoint Presentation</vt:lpstr>
      <vt:lpstr>5.6. Results – 20 tiles – 2 Layers  Reduced Resolution</vt:lpstr>
      <vt:lpstr>6. Limitations #1</vt:lpstr>
      <vt:lpstr>6. Limitations #2</vt:lpstr>
      <vt:lpstr>7. Vision on next steps #1</vt:lpstr>
      <vt:lpstr>7. Vision on next steps #2</vt:lpstr>
      <vt:lpstr>8. Communication of results</vt:lpstr>
      <vt:lpstr>9. Conclusions</vt:lpstr>
      <vt:lpstr>10.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GEOG 761 / ENVSCI 707</dc:title>
  <dc:creator>Kareen Urrutia</dc:creator>
  <cp:revision>1</cp:revision>
  <dcterms:created xsi:type="dcterms:W3CDTF">2023-08-14T23:28:13Z</dcterms:created>
  <dcterms:modified xsi:type="dcterms:W3CDTF">2023-10-08T21:34:29Z</dcterms:modified>
</cp:coreProperties>
</file>